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2" r:id="rId4"/>
  </p:sldMasterIdLst>
  <p:sldIdLst>
    <p:sldId id="257" r:id="rId5"/>
    <p:sldId id="259" r:id="rId6"/>
    <p:sldId id="272" r:id="rId7"/>
    <p:sldId id="274" r:id="rId8"/>
    <p:sldId id="275" r:id="rId9"/>
    <p:sldId id="260" r:id="rId10"/>
    <p:sldId id="276" r:id="rId11"/>
    <p:sldId id="277" r:id="rId12"/>
    <p:sldId id="262" r:id="rId13"/>
    <p:sldId id="278" r:id="rId14"/>
    <p:sldId id="279" r:id="rId15"/>
    <p:sldId id="263" r:id="rId16"/>
    <p:sldId id="280" r:id="rId17"/>
    <p:sldId id="266" r:id="rId18"/>
    <p:sldId id="267" r:id="rId19"/>
    <p:sldId id="268" r:id="rId20"/>
    <p:sldId id="261" r:id="rId21"/>
    <p:sldId id="264" r:id="rId22"/>
    <p:sldId id="265" r:id="rId23"/>
    <p:sldId id="269" r:id="rId24"/>
    <p:sldId id="270" r:id="rId25"/>
    <p:sldId id="258"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81" d="100"/>
          <a:sy n="81" d="100"/>
        </p:scale>
        <p:origin x="754"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A70FD8F-0050-42E3-8B3A-6ED7CFB9852E}" type="doc">
      <dgm:prSet loTypeId="urn:microsoft.com/office/officeart/2016/7/layout/RoundedRectangleTimeline" loCatId="process" qsTypeId="urn:microsoft.com/office/officeart/2005/8/quickstyle/simple1" qsCatId="simple" csTypeId="urn:microsoft.com/office/officeart/2005/8/colors/accent1_3" csCatId="accent1" phldr="1"/>
      <dgm:spPr/>
      <dgm:t>
        <a:bodyPr/>
        <a:lstStyle/>
        <a:p>
          <a:endParaRPr lang="en-US"/>
        </a:p>
      </dgm:t>
    </dgm:pt>
    <dgm:pt modelId="{8DB5D7D5-6A1C-4ABC-8850-759A9D876047}">
      <dgm:prSet/>
      <dgm:spPr/>
      <dgm:t>
        <a:bodyPr/>
        <a:lstStyle/>
        <a:p>
          <a:r>
            <a:rPr lang="en-US" dirty="0"/>
            <a:t>Week 1</a:t>
          </a:r>
        </a:p>
      </dgm:t>
    </dgm:pt>
    <dgm:pt modelId="{D8874F40-D7B0-41DE-BB6F-A6014FEAB2D7}" type="parTrans" cxnId="{C5202EE1-10E9-4076-9D55-9E0CF8B152AF}">
      <dgm:prSet/>
      <dgm:spPr/>
      <dgm:t>
        <a:bodyPr/>
        <a:lstStyle/>
        <a:p>
          <a:endParaRPr lang="en-US"/>
        </a:p>
      </dgm:t>
    </dgm:pt>
    <dgm:pt modelId="{BD6E0A2E-99C8-4F5A-971A-CD211D1099FF}" type="sibTrans" cxnId="{C5202EE1-10E9-4076-9D55-9E0CF8B152AF}">
      <dgm:prSet/>
      <dgm:spPr/>
      <dgm:t>
        <a:bodyPr/>
        <a:lstStyle/>
        <a:p>
          <a:endParaRPr lang="en-US"/>
        </a:p>
      </dgm:t>
    </dgm:pt>
    <dgm:pt modelId="{96262926-A67D-4E4E-9515-5EBC67F0B634}">
      <dgm:prSet custT="1"/>
      <dgm:spPr/>
      <dgm:t>
        <a:bodyPr/>
        <a:lstStyle/>
        <a:p>
          <a:r>
            <a:rPr lang="en-US" sz="1400" dirty="0">
              <a:latin typeface="Times New Roman" panose="02020603050405020304" pitchFamily="18" charset="0"/>
              <a:cs typeface="Times New Roman" panose="02020603050405020304" pitchFamily="18" charset="0"/>
            </a:rPr>
            <a:t>Introduction and timeline</a:t>
          </a:r>
        </a:p>
      </dgm:t>
    </dgm:pt>
    <dgm:pt modelId="{EC74E552-C501-4B0E-9400-E8B410F53D50}" type="parTrans" cxnId="{8C5B110A-FBC3-4CBF-BED2-413E87D4DAD5}">
      <dgm:prSet/>
      <dgm:spPr/>
      <dgm:t>
        <a:bodyPr/>
        <a:lstStyle/>
        <a:p>
          <a:endParaRPr lang="en-US"/>
        </a:p>
      </dgm:t>
    </dgm:pt>
    <dgm:pt modelId="{1DA7ACEB-F642-43C1-BCB5-F580B9B985B9}" type="sibTrans" cxnId="{8C5B110A-FBC3-4CBF-BED2-413E87D4DAD5}">
      <dgm:prSet/>
      <dgm:spPr/>
      <dgm:t>
        <a:bodyPr/>
        <a:lstStyle/>
        <a:p>
          <a:endParaRPr lang="en-US"/>
        </a:p>
      </dgm:t>
    </dgm:pt>
    <dgm:pt modelId="{C5146535-FD3D-4589-98A3-623B8DA4B8DB}">
      <dgm:prSet/>
      <dgm:spPr/>
      <dgm:t>
        <a:bodyPr/>
        <a:lstStyle/>
        <a:p>
          <a:r>
            <a:rPr lang="en-US" dirty="0"/>
            <a:t>Week 3</a:t>
          </a:r>
        </a:p>
      </dgm:t>
    </dgm:pt>
    <dgm:pt modelId="{20848F78-EC70-4162-96CE-CC68006930F0}" type="parTrans" cxnId="{8EBF857E-7408-4941-91E4-293B0F59EEF7}">
      <dgm:prSet/>
      <dgm:spPr/>
      <dgm:t>
        <a:bodyPr/>
        <a:lstStyle/>
        <a:p>
          <a:endParaRPr lang="en-US"/>
        </a:p>
      </dgm:t>
    </dgm:pt>
    <dgm:pt modelId="{7A3CCAF8-AC3A-401E-AEDD-44BBC1AA9C31}" type="sibTrans" cxnId="{8EBF857E-7408-4941-91E4-293B0F59EEF7}">
      <dgm:prSet/>
      <dgm:spPr/>
      <dgm:t>
        <a:bodyPr/>
        <a:lstStyle/>
        <a:p>
          <a:endParaRPr lang="en-US"/>
        </a:p>
      </dgm:t>
    </dgm:pt>
    <dgm:pt modelId="{E80CA270-6C90-4E17-ACEA-46B56AD54DD1}">
      <dgm:prSet custT="1"/>
      <dgm:spPr/>
      <dgm:t>
        <a:bodyPr/>
        <a:lstStyle/>
        <a:p>
          <a:r>
            <a:rPr lang="en-US" sz="1400" dirty="0">
              <a:latin typeface="Times New Roman" panose="02020603050405020304" pitchFamily="18" charset="0"/>
              <a:cs typeface="Times New Roman" panose="02020603050405020304" pitchFamily="18" charset="0"/>
            </a:rPr>
            <a:t>Identifying the hurdles and mode of executing the project</a:t>
          </a:r>
        </a:p>
      </dgm:t>
    </dgm:pt>
    <dgm:pt modelId="{7EEC8067-96EF-4BE0-8BE3-BA59ED78A31F}" type="parTrans" cxnId="{2DC28DF8-5C1B-4F53-A4C1-D5B63FB54BAF}">
      <dgm:prSet/>
      <dgm:spPr/>
      <dgm:t>
        <a:bodyPr/>
        <a:lstStyle/>
        <a:p>
          <a:endParaRPr lang="en-US"/>
        </a:p>
      </dgm:t>
    </dgm:pt>
    <dgm:pt modelId="{1AFE46E5-6B07-4894-8ECB-21BD7E7B8AF1}" type="sibTrans" cxnId="{2DC28DF8-5C1B-4F53-A4C1-D5B63FB54BAF}">
      <dgm:prSet/>
      <dgm:spPr/>
      <dgm:t>
        <a:bodyPr/>
        <a:lstStyle/>
        <a:p>
          <a:endParaRPr lang="en-US"/>
        </a:p>
      </dgm:t>
    </dgm:pt>
    <dgm:pt modelId="{09C152DA-7620-4852-8162-A77EC3609F3F}">
      <dgm:prSet/>
      <dgm:spPr/>
      <dgm:t>
        <a:bodyPr/>
        <a:lstStyle/>
        <a:p>
          <a:r>
            <a:rPr lang="en-US" dirty="0"/>
            <a:t>Week 4</a:t>
          </a:r>
        </a:p>
      </dgm:t>
    </dgm:pt>
    <dgm:pt modelId="{9F6D14C0-6C82-4CBD-8D6D-B0E117B6F2ED}" type="parTrans" cxnId="{23ECAC8B-17A4-4883-AA0E-06D66B7E788A}">
      <dgm:prSet/>
      <dgm:spPr/>
      <dgm:t>
        <a:bodyPr/>
        <a:lstStyle/>
        <a:p>
          <a:endParaRPr lang="en-US"/>
        </a:p>
      </dgm:t>
    </dgm:pt>
    <dgm:pt modelId="{0AE8D36D-0F0F-4206-AE39-0A2D73987B68}" type="sibTrans" cxnId="{23ECAC8B-17A4-4883-AA0E-06D66B7E788A}">
      <dgm:prSet/>
      <dgm:spPr/>
      <dgm:t>
        <a:bodyPr/>
        <a:lstStyle/>
        <a:p>
          <a:endParaRPr lang="en-US"/>
        </a:p>
      </dgm:t>
    </dgm:pt>
    <dgm:pt modelId="{6C8937BE-93F8-4DED-8538-1C601DAEBA66}">
      <dgm:prSet custT="1"/>
      <dgm:spPr/>
      <dgm:t>
        <a:bodyPr/>
        <a:lstStyle/>
        <a:p>
          <a:r>
            <a:rPr lang="en-US" sz="1400" dirty="0">
              <a:latin typeface="Times New Roman" panose="02020603050405020304" pitchFamily="18" charset="0"/>
              <a:cs typeface="Times New Roman" panose="02020603050405020304" pitchFamily="18" charset="0"/>
            </a:rPr>
            <a:t>Simulation of the project</a:t>
          </a:r>
        </a:p>
      </dgm:t>
    </dgm:pt>
    <dgm:pt modelId="{77D169C6-D77F-456D-B18B-D7BE016AD87A}" type="parTrans" cxnId="{FAA8D3DD-12E8-457D-9144-B037C5678347}">
      <dgm:prSet/>
      <dgm:spPr/>
      <dgm:t>
        <a:bodyPr/>
        <a:lstStyle/>
        <a:p>
          <a:endParaRPr lang="en-US"/>
        </a:p>
      </dgm:t>
    </dgm:pt>
    <dgm:pt modelId="{A97BE953-FA9D-4BA6-A92C-494DB1F3BA59}" type="sibTrans" cxnId="{FAA8D3DD-12E8-457D-9144-B037C5678347}">
      <dgm:prSet/>
      <dgm:spPr/>
      <dgm:t>
        <a:bodyPr/>
        <a:lstStyle/>
        <a:p>
          <a:endParaRPr lang="en-US"/>
        </a:p>
      </dgm:t>
    </dgm:pt>
    <dgm:pt modelId="{C124BA7C-6735-40AD-BD1D-18BE64D4512E}">
      <dgm:prSet/>
      <dgm:spPr/>
      <dgm:t>
        <a:bodyPr/>
        <a:lstStyle/>
        <a:p>
          <a:r>
            <a:rPr lang="en-US" dirty="0"/>
            <a:t>Week 5</a:t>
          </a:r>
        </a:p>
      </dgm:t>
    </dgm:pt>
    <dgm:pt modelId="{736C2281-1327-4526-A660-AF8FEAAEE1B2}" type="parTrans" cxnId="{E0D2E826-A8A9-4EED-99D9-6AFF0B6A509C}">
      <dgm:prSet/>
      <dgm:spPr/>
      <dgm:t>
        <a:bodyPr/>
        <a:lstStyle/>
        <a:p>
          <a:endParaRPr lang="en-IN"/>
        </a:p>
      </dgm:t>
    </dgm:pt>
    <dgm:pt modelId="{0FE1755C-92C7-4B0C-B7C0-974FDF602A63}" type="sibTrans" cxnId="{E0D2E826-A8A9-4EED-99D9-6AFF0B6A509C}">
      <dgm:prSet/>
      <dgm:spPr/>
      <dgm:t>
        <a:bodyPr/>
        <a:lstStyle/>
        <a:p>
          <a:endParaRPr lang="en-IN"/>
        </a:p>
      </dgm:t>
    </dgm:pt>
    <dgm:pt modelId="{6669F81C-2A65-4393-AB33-1360E00139DD}">
      <dgm:prSet/>
      <dgm:spPr/>
      <dgm:t>
        <a:bodyPr/>
        <a:lstStyle/>
        <a:p>
          <a:r>
            <a:rPr lang="en-US" dirty="0">
              <a:latin typeface="Times New Roman" panose="02020603050405020304" pitchFamily="18" charset="0"/>
              <a:cs typeface="Times New Roman" panose="02020603050405020304" pitchFamily="18" charset="0"/>
            </a:rPr>
            <a:t>Week 2</a:t>
          </a:r>
        </a:p>
      </dgm:t>
    </dgm:pt>
    <dgm:pt modelId="{0404C94D-CDEB-4758-8781-A5711D86A064}" type="parTrans" cxnId="{696368F5-76A8-4556-86C4-734EE49CC242}">
      <dgm:prSet/>
      <dgm:spPr/>
      <dgm:t>
        <a:bodyPr/>
        <a:lstStyle/>
        <a:p>
          <a:endParaRPr lang="en-IN"/>
        </a:p>
      </dgm:t>
    </dgm:pt>
    <dgm:pt modelId="{FB0E8C09-3119-40E6-8558-9B0E1AED6CAE}" type="sibTrans" cxnId="{696368F5-76A8-4556-86C4-734EE49CC242}">
      <dgm:prSet/>
      <dgm:spPr/>
      <dgm:t>
        <a:bodyPr/>
        <a:lstStyle/>
        <a:p>
          <a:endParaRPr lang="en-IN"/>
        </a:p>
      </dgm:t>
    </dgm:pt>
    <dgm:pt modelId="{9B583F9D-1344-4BDA-B15D-A35369D81904}">
      <dgm:prSet custT="1"/>
      <dgm:spPr/>
      <dgm:t>
        <a:bodyPr/>
        <a:lstStyle/>
        <a:p>
          <a:r>
            <a:rPr lang="en-US" sz="1400" dirty="0">
              <a:latin typeface="Times New Roman" panose="02020603050405020304" pitchFamily="18" charset="0"/>
              <a:cs typeface="Times New Roman" panose="02020603050405020304" pitchFamily="18" charset="0"/>
            </a:rPr>
            <a:t>Literature survey and components finalization</a:t>
          </a:r>
        </a:p>
      </dgm:t>
    </dgm:pt>
    <dgm:pt modelId="{CF4AF1FA-086E-410F-9D2D-28CD8CBEBA66}" type="parTrans" cxnId="{DCB0502A-0C35-4984-86C5-3CC3747F748A}">
      <dgm:prSet/>
      <dgm:spPr/>
      <dgm:t>
        <a:bodyPr/>
        <a:lstStyle/>
        <a:p>
          <a:endParaRPr lang="en-IN"/>
        </a:p>
      </dgm:t>
    </dgm:pt>
    <dgm:pt modelId="{787F3318-F7A9-44B8-94DC-04BED6AC99F1}" type="sibTrans" cxnId="{DCB0502A-0C35-4984-86C5-3CC3747F748A}">
      <dgm:prSet/>
      <dgm:spPr/>
      <dgm:t>
        <a:bodyPr/>
        <a:lstStyle/>
        <a:p>
          <a:endParaRPr lang="en-IN"/>
        </a:p>
      </dgm:t>
    </dgm:pt>
    <dgm:pt modelId="{F823F5A6-F81F-48FC-B2F0-FEB65F8E0630}">
      <dgm:prSet custT="1"/>
      <dgm:spPr/>
      <dgm:t>
        <a:bodyPr/>
        <a:lstStyle/>
        <a:p>
          <a:r>
            <a:rPr lang="en-US" sz="1400" dirty="0">
              <a:latin typeface="Times New Roman" panose="02020603050405020304" pitchFamily="18" charset="0"/>
              <a:cs typeface="Times New Roman" panose="02020603050405020304" pitchFamily="18" charset="0"/>
            </a:rPr>
            <a:t>Final presentation with final simulation</a:t>
          </a:r>
        </a:p>
      </dgm:t>
    </dgm:pt>
    <dgm:pt modelId="{DDCBAC07-E8DE-482E-B6F8-39549CCE1C08}" type="parTrans" cxnId="{DAD01F30-C74C-41DE-A945-2A060F8A43FE}">
      <dgm:prSet/>
      <dgm:spPr/>
      <dgm:t>
        <a:bodyPr/>
        <a:lstStyle/>
        <a:p>
          <a:endParaRPr lang="en-IN"/>
        </a:p>
      </dgm:t>
    </dgm:pt>
    <dgm:pt modelId="{A93BBD4A-FBCE-456C-9909-995586513812}" type="sibTrans" cxnId="{DAD01F30-C74C-41DE-A945-2A060F8A43FE}">
      <dgm:prSet/>
      <dgm:spPr/>
      <dgm:t>
        <a:bodyPr/>
        <a:lstStyle/>
        <a:p>
          <a:endParaRPr lang="en-IN"/>
        </a:p>
      </dgm:t>
    </dgm:pt>
    <dgm:pt modelId="{AB52B3CC-6563-466D-BFC3-9B6B5AFA0881}" type="pres">
      <dgm:prSet presAssocID="{6A70FD8F-0050-42E3-8B3A-6ED7CFB9852E}" presName="Name0" presStyleCnt="0">
        <dgm:presLayoutVars>
          <dgm:chMax/>
          <dgm:chPref/>
          <dgm:animLvl val="lvl"/>
        </dgm:presLayoutVars>
      </dgm:prSet>
      <dgm:spPr/>
    </dgm:pt>
    <dgm:pt modelId="{815EDF7B-AC93-4A61-87AA-CAA5D85C31A8}" type="pres">
      <dgm:prSet presAssocID="{8DB5D7D5-6A1C-4ABC-8850-759A9D876047}" presName="composite1" presStyleCnt="0"/>
      <dgm:spPr/>
    </dgm:pt>
    <dgm:pt modelId="{954381E7-0584-46DD-8108-E9BF4F2B5005}" type="pres">
      <dgm:prSet presAssocID="{8DB5D7D5-6A1C-4ABC-8850-759A9D876047}" presName="parent1" presStyleLbl="alignNode1" presStyleIdx="0" presStyleCnt="5" custLinFactNeighborX="0">
        <dgm:presLayoutVars>
          <dgm:chMax val="1"/>
          <dgm:chPref val="1"/>
          <dgm:bulletEnabled val="1"/>
        </dgm:presLayoutVars>
      </dgm:prSet>
      <dgm:spPr/>
    </dgm:pt>
    <dgm:pt modelId="{5A1B764B-0DC5-47CD-BDEA-9E67799496EC}" type="pres">
      <dgm:prSet presAssocID="{8DB5D7D5-6A1C-4ABC-8850-759A9D876047}" presName="Childtext1" presStyleLbl="revTx" presStyleIdx="0" presStyleCnt="5">
        <dgm:presLayoutVars>
          <dgm:bulletEnabled val="1"/>
        </dgm:presLayoutVars>
      </dgm:prSet>
      <dgm:spPr/>
    </dgm:pt>
    <dgm:pt modelId="{122B38A3-0442-4747-820C-1F37877E2B0E}" type="pres">
      <dgm:prSet presAssocID="{8DB5D7D5-6A1C-4ABC-8850-759A9D876047}" presName="ConnectLine1" presStyleLbl="sibTrans1D1" presStyleIdx="0" presStyleCnt="5"/>
      <dgm:spPr>
        <a:noFill/>
        <a:ln w="12700" cap="rnd" cmpd="sng" algn="ctr">
          <a:solidFill>
            <a:schemeClr val="accent1">
              <a:shade val="90000"/>
              <a:hueOff val="93466"/>
              <a:satOff val="1924"/>
              <a:lumOff val="8231"/>
              <a:alphaOff val="0"/>
            </a:schemeClr>
          </a:solidFill>
          <a:prstDash val="dash"/>
        </a:ln>
        <a:effectLst/>
      </dgm:spPr>
    </dgm:pt>
    <dgm:pt modelId="{A73181F6-69BB-4A47-8277-4671A45AC8C8}" type="pres">
      <dgm:prSet presAssocID="{8DB5D7D5-6A1C-4ABC-8850-759A9D876047}" presName="ConnectLineEnd1" presStyleLbl="lnNode1" presStyleIdx="0" presStyleCnt="5"/>
      <dgm:spPr/>
    </dgm:pt>
    <dgm:pt modelId="{6E76EADA-5F61-4A59-B2F8-FA10112079FC}" type="pres">
      <dgm:prSet presAssocID="{8DB5D7D5-6A1C-4ABC-8850-759A9D876047}" presName="EmptyPane1" presStyleCnt="0"/>
      <dgm:spPr/>
    </dgm:pt>
    <dgm:pt modelId="{A8189248-0785-43F1-844C-4DE92841F254}" type="pres">
      <dgm:prSet presAssocID="{BD6E0A2E-99C8-4F5A-971A-CD211D1099FF}" presName="spaceBetweenRectangles1" presStyleCnt="0"/>
      <dgm:spPr/>
    </dgm:pt>
    <dgm:pt modelId="{1979363C-5E45-4261-9421-3DE20586AABA}" type="pres">
      <dgm:prSet presAssocID="{6669F81C-2A65-4393-AB33-1360E00139DD}" presName="composite1" presStyleCnt="0"/>
      <dgm:spPr/>
    </dgm:pt>
    <dgm:pt modelId="{DD4E4AD9-1015-4EFA-AA88-966D16591073}" type="pres">
      <dgm:prSet presAssocID="{6669F81C-2A65-4393-AB33-1360E00139DD}" presName="parent1" presStyleLbl="alignNode1" presStyleIdx="1" presStyleCnt="5">
        <dgm:presLayoutVars>
          <dgm:chMax val="1"/>
          <dgm:chPref val="1"/>
          <dgm:bulletEnabled val="1"/>
        </dgm:presLayoutVars>
      </dgm:prSet>
      <dgm:spPr/>
    </dgm:pt>
    <dgm:pt modelId="{6DD0AC11-56CB-4C68-9137-4FEAF6B0AAA7}" type="pres">
      <dgm:prSet presAssocID="{6669F81C-2A65-4393-AB33-1360E00139DD}" presName="Childtext1" presStyleLbl="revTx" presStyleIdx="1" presStyleCnt="5">
        <dgm:presLayoutVars>
          <dgm:bulletEnabled val="1"/>
        </dgm:presLayoutVars>
      </dgm:prSet>
      <dgm:spPr/>
    </dgm:pt>
    <dgm:pt modelId="{8386E15C-DCF9-4A47-8DA9-F41AD7A9E371}" type="pres">
      <dgm:prSet presAssocID="{6669F81C-2A65-4393-AB33-1360E00139DD}" presName="ConnectLine1" presStyleLbl="sibTrans1D1" presStyleIdx="1" presStyleCnt="5"/>
      <dgm:spPr>
        <a:noFill/>
        <a:ln w="12700" cap="rnd" cmpd="sng" algn="ctr">
          <a:solidFill>
            <a:schemeClr val="accent1">
              <a:shade val="90000"/>
              <a:hueOff val="111553"/>
              <a:satOff val="-2150"/>
              <a:lumOff val="7031"/>
              <a:alphaOff val="0"/>
            </a:schemeClr>
          </a:solidFill>
          <a:prstDash val="dash"/>
        </a:ln>
        <a:effectLst/>
      </dgm:spPr>
    </dgm:pt>
    <dgm:pt modelId="{A833E91F-8E32-4AF9-9D96-36A694DDDFD6}" type="pres">
      <dgm:prSet presAssocID="{6669F81C-2A65-4393-AB33-1360E00139DD}" presName="ConnectLineEnd1" presStyleLbl="lnNode1" presStyleIdx="1" presStyleCnt="5"/>
      <dgm:spPr/>
    </dgm:pt>
    <dgm:pt modelId="{F62C8EDF-95CC-4F76-966B-A1282F5109FF}" type="pres">
      <dgm:prSet presAssocID="{6669F81C-2A65-4393-AB33-1360E00139DD}" presName="EmptyPane1" presStyleCnt="0"/>
      <dgm:spPr/>
    </dgm:pt>
    <dgm:pt modelId="{640F154A-C762-43A8-9077-7724E9640FB6}" type="pres">
      <dgm:prSet presAssocID="{FB0E8C09-3119-40E6-8558-9B0E1AED6CAE}" presName="spaceBetweenRectangles1" presStyleCnt="0"/>
      <dgm:spPr/>
    </dgm:pt>
    <dgm:pt modelId="{218D9CD7-D48D-464C-9A1C-0F322EC540B3}" type="pres">
      <dgm:prSet presAssocID="{C5146535-FD3D-4589-98A3-623B8DA4B8DB}" presName="composite1" presStyleCnt="0"/>
      <dgm:spPr/>
    </dgm:pt>
    <dgm:pt modelId="{30804A27-188E-4A17-8FFE-97BCCA0597B8}" type="pres">
      <dgm:prSet presAssocID="{C5146535-FD3D-4589-98A3-623B8DA4B8DB}" presName="parent1" presStyleLbl="alignNode1" presStyleIdx="2" presStyleCnt="5">
        <dgm:presLayoutVars>
          <dgm:chMax val="1"/>
          <dgm:chPref val="1"/>
          <dgm:bulletEnabled val="1"/>
        </dgm:presLayoutVars>
      </dgm:prSet>
      <dgm:spPr/>
    </dgm:pt>
    <dgm:pt modelId="{DF65791B-462E-4589-B98D-F60587330CA8}" type="pres">
      <dgm:prSet presAssocID="{C5146535-FD3D-4589-98A3-623B8DA4B8DB}" presName="Childtext1" presStyleLbl="revTx" presStyleIdx="2" presStyleCnt="5" custLinFactNeighborX="0">
        <dgm:presLayoutVars>
          <dgm:bulletEnabled val="1"/>
        </dgm:presLayoutVars>
      </dgm:prSet>
      <dgm:spPr/>
    </dgm:pt>
    <dgm:pt modelId="{DBA410EB-5F61-4F46-92D9-C5B0AA59EE15}" type="pres">
      <dgm:prSet presAssocID="{C5146535-FD3D-4589-98A3-623B8DA4B8DB}" presName="ConnectLine1" presStyleLbl="sibTrans1D1" presStyleIdx="2" presStyleCnt="5"/>
      <dgm:spPr>
        <a:noFill/>
        <a:ln w="12700" cap="rnd" cmpd="sng" algn="ctr">
          <a:solidFill>
            <a:schemeClr val="accent1">
              <a:shade val="90000"/>
              <a:hueOff val="140199"/>
              <a:satOff val="2886"/>
              <a:lumOff val="12346"/>
              <a:alphaOff val="0"/>
            </a:schemeClr>
          </a:solidFill>
          <a:prstDash val="dash"/>
        </a:ln>
        <a:effectLst/>
      </dgm:spPr>
    </dgm:pt>
    <dgm:pt modelId="{E1220EDB-B75C-43A5-B862-97E4C09130A7}" type="pres">
      <dgm:prSet presAssocID="{C5146535-FD3D-4589-98A3-623B8DA4B8DB}" presName="ConnectLineEnd1" presStyleLbl="lnNode1" presStyleIdx="2" presStyleCnt="5"/>
      <dgm:spPr/>
    </dgm:pt>
    <dgm:pt modelId="{D8849157-215F-4E70-9735-315E97B5AC5C}" type="pres">
      <dgm:prSet presAssocID="{C5146535-FD3D-4589-98A3-623B8DA4B8DB}" presName="EmptyPane1" presStyleCnt="0"/>
      <dgm:spPr/>
    </dgm:pt>
    <dgm:pt modelId="{7C467054-22FE-4C18-9934-29D7168DFF63}" type="pres">
      <dgm:prSet presAssocID="{7A3CCAF8-AC3A-401E-AEDD-44BBC1AA9C31}" presName="spaceBetweenRectangles1" presStyleCnt="0"/>
      <dgm:spPr/>
    </dgm:pt>
    <dgm:pt modelId="{3E3E944D-A6EC-4962-9AC1-C585A4F97BDA}" type="pres">
      <dgm:prSet presAssocID="{09C152DA-7620-4852-8162-A77EC3609F3F}" presName="composite1" presStyleCnt="0"/>
      <dgm:spPr/>
    </dgm:pt>
    <dgm:pt modelId="{566B79CB-1A41-4F5C-BF91-58D94BF93913}" type="pres">
      <dgm:prSet presAssocID="{09C152DA-7620-4852-8162-A77EC3609F3F}" presName="parent1" presStyleLbl="alignNode1" presStyleIdx="3" presStyleCnt="5">
        <dgm:presLayoutVars>
          <dgm:chMax val="1"/>
          <dgm:chPref val="1"/>
          <dgm:bulletEnabled val="1"/>
        </dgm:presLayoutVars>
      </dgm:prSet>
      <dgm:spPr/>
    </dgm:pt>
    <dgm:pt modelId="{B4723E2A-4FF1-452A-BD25-8EC364F15A6F}" type="pres">
      <dgm:prSet presAssocID="{09C152DA-7620-4852-8162-A77EC3609F3F}" presName="Childtext1" presStyleLbl="revTx" presStyleIdx="3" presStyleCnt="5">
        <dgm:presLayoutVars>
          <dgm:bulletEnabled val="1"/>
        </dgm:presLayoutVars>
      </dgm:prSet>
      <dgm:spPr/>
    </dgm:pt>
    <dgm:pt modelId="{440E9361-37D2-4157-AF38-7B49AD23708B}" type="pres">
      <dgm:prSet presAssocID="{09C152DA-7620-4852-8162-A77EC3609F3F}" presName="ConnectLine1" presStyleLbl="sibTrans1D1" presStyleIdx="3" presStyleCnt="5"/>
      <dgm:spPr>
        <a:noFill/>
        <a:ln w="12700" cap="rnd" cmpd="sng" algn="ctr">
          <a:solidFill>
            <a:schemeClr val="accent1">
              <a:shade val="90000"/>
              <a:hueOff val="186931"/>
              <a:satOff val="3848"/>
              <a:lumOff val="16461"/>
              <a:alphaOff val="0"/>
            </a:schemeClr>
          </a:solidFill>
          <a:prstDash val="dash"/>
        </a:ln>
        <a:effectLst/>
      </dgm:spPr>
    </dgm:pt>
    <dgm:pt modelId="{C45E7B63-1C71-483E-A3A8-705CE86D4D8E}" type="pres">
      <dgm:prSet presAssocID="{09C152DA-7620-4852-8162-A77EC3609F3F}" presName="ConnectLineEnd1" presStyleLbl="lnNode1" presStyleIdx="3" presStyleCnt="5"/>
      <dgm:spPr/>
    </dgm:pt>
    <dgm:pt modelId="{4174F691-D9D3-451C-9893-D177DC3AED58}" type="pres">
      <dgm:prSet presAssocID="{09C152DA-7620-4852-8162-A77EC3609F3F}" presName="EmptyPane1" presStyleCnt="0"/>
      <dgm:spPr/>
    </dgm:pt>
    <dgm:pt modelId="{EBB925B9-5C3A-4C13-9F2E-A4E85D86DB7C}" type="pres">
      <dgm:prSet presAssocID="{0AE8D36D-0F0F-4206-AE39-0A2D73987B68}" presName="spaceBetweenRectangles1" presStyleCnt="0"/>
      <dgm:spPr/>
    </dgm:pt>
    <dgm:pt modelId="{C7B6D880-D822-4882-A9BB-870F06BC7E30}" type="pres">
      <dgm:prSet presAssocID="{C124BA7C-6735-40AD-BD1D-18BE64D4512E}" presName="composite1" presStyleCnt="0"/>
      <dgm:spPr/>
    </dgm:pt>
    <dgm:pt modelId="{595A5022-8D54-4A63-B987-1685ED94D62C}" type="pres">
      <dgm:prSet presAssocID="{C124BA7C-6735-40AD-BD1D-18BE64D4512E}" presName="parent1" presStyleLbl="alignNode1" presStyleIdx="4" presStyleCnt="5">
        <dgm:presLayoutVars>
          <dgm:chMax val="1"/>
          <dgm:chPref val="1"/>
          <dgm:bulletEnabled val="1"/>
        </dgm:presLayoutVars>
      </dgm:prSet>
      <dgm:spPr/>
    </dgm:pt>
    <dgm:pt modelId="{DB863731-1B54-4E5C-8233-84DA598A41FE}" type="pres">
      <dgm:prSet presAssocID="{C124BA7C-6735-40AD-BD1D-18BE64D4512E}" presName="Childtext1" presStyleLbl="revTx" presStyleIdx="4" presStyleCnt="5">
        <dgm:presLayoutVars>
          <dgm:bulletEnabled val="1"/>
        </dgm:presLayoutVars>
      </dgm:prSet>
      <dgm:spPr/>
    </dgm:pt>
    <dgm:pt modelId="{55F01B50-C9A5-4313-B337-A0FDB2CFCE98}" type="pres">
      <dgm:prSet presAssocID="{C124BA7C-6735-40AD-BD1D-18BE64D4512E}" presName="ConnectLine1" presStyleLbl="sibTrans1D1" presStyleIdx="4" presStyleCnt="5"/>
      <dgm:spPr>
        <a:noFill/>
        <a:ln w="12700" cap="rnd" cmpd="sng" algn="ctr">
          <a:solidFill>
            <a:schemeClr val="accent1">
              <a:shade val="90000"/>
              <a:hueOff val="446212"/>
              <a:satOff val="-8602"/>
              <a:lumOff val="28124"/>
              <a:alphaOff val="0"/>
            </a:schemeClr>
          </a:solidFill>
          <a:prstDash val="dash"/>
        </a:ln>
        <a:effectLst/>
      </dgm:spPr>
    </dgm:pt>
    <dgm:pt modelId="{75569D8D-695E-494B-8EBD-7EBE1D6E9B9A}" type="pres">
      <dgm:prSet presAssocID="{C124BA7C-6735-40AD-BD1D-18BE64D4512E}" presName="ConnectLineEnd1" presStyleLbl="lnNode1" presStyleIdx="4" presStyleCnt="5"/>
      <dgm:spPr/>
    </dgm:pt>
    <dgm:pt modelId="{61C9CCB3-78A0-4C5E-AFC7-E5930C2F4146}" type="pres">
      <dgm:prSet presAssocID="{C124BA7C-6735-40AD-BD1D-18BE64D4512E}" presName="EmptyPane1" presStyleCnt="0"/>
      <dgm:spPr/>
    </dgm:pt>
  </dgm:ptLst>
  <dgm:cxnLst>
    <dgm:cxn modelId="{5C25BB02-FA66-40A4-9DA6-9E1CAE3A8D4E}" type="presOf" srcId="{C5146535-FD3D-4589-98A3-623B8DA4B8DB}" destId="{30804A27-188E-4A17-8FFE-97BCCA0597B8}" srcOrd="0" destOrd="0" presId="urn:microsoft.com/office/officeart/2016/7/layout/RoundedRectangleTimeline"/>
    <dgm:cxn modelId="{8C5B110A-FBC3-4CBF-BED2-413E87D4DAD5}" srcId="{8DB5D7D5-6A1C-4ABC-8850-759A9D876047}" destId="{96262926-A67D-4E4E-9515-5EBC67F0B634}" srcOrd="0" destOrd="0" parTransId="{EC74E552-C501-4B0E-9400-E8B410F53D50}" sibTransId="{1DA7ACEB-F642-43C1-BCB5-F580B9B985B9}"/>
    <dgm:cxn modelId="{84C67813-55CE-4EBC-9032-03BD847DC17E}" type="presOf" srcId="{6A70FD8F-0050-42E3-8B3A-6ED7CFB9852E}" destId="{AB52B3CC-6563-466D-BFC3-9B6B5AFA0881}" srcOrd="0" destOrd="0" presId="urn:microsoft.com/office/officeart/2016/7/layout/RoundedRectangleTimeline"/>
    <dgm:cxn modelId="{22ECA226-C4EA-44F1-BCB5-77F78841DA6F}" type="presOf" srcId="{09C152DA-7620-4852-8162-A77EC3609F3F}" destId="{566B79CB-1A41-4F5C-BF91-58D94BF93913}" srcOrd="0" destOrd="0" presId="urn:microsoft.com/office/officeart/2016/7/layout/RoundedRectangleTimeline"/>
    <dgm:cxn modelId="{E0D2E826-A8A9-4EED-99D9-6AFF0B6A509C}" srcId="{6A70FD8F-0050-42E3-8B3A-6ED7CFB9852E}" destId="{C124BA7C-6735-40AD-BD1D-18BE64D4512E}" srcOrd="4" destOrd="0" parTransId="{736C2281-1327-4526-A660-AF8FEAAEE1B2}" sibTransId="{0FE1755C-92C7-4B0C-B7C0-974FDF602A63}"/>
    <dgm:cxn modelId="{DCB0502A-0C35-4984-86C5-3CC3747F748A}" srcId="{6669F81C-2A65-4393-AB33-1360E00139DD}" destId="{9B583F9D-1344-4BDA-B15D-A35369D81904}" srcOrd="0" destOrd="0" parTransId="{CF4AF1FA-086E-410F-9D2D-28CD8CBEBA66}" sibTransId="{787F3318-F7A9-44B8-94DC-04BED6AC99F1}"/>
    <dgm:cxn modelId="{DAD01F30-C74C-41DE-A945-2A060F8A43FE}" srcId="{C124BA7C-6735-40AD-BD1D-18BE64D4512E}" destId="{F823F5A6-F81F-48FC-B2F0-FEB65F8E0630}" srcOrd="0" destOrd="0" parTransId="{DDCBAC07-E8DE-482E-B6F8-39549CCE1C08}" sibTransId="{A93BBD4A-FBCE-456C-9909-995586513812}"/>
    <dgm:cxn modelId="{37292B34-EF11-451C-AD48-20FCDD85EE00}" type="presOf" srcId="{C124BA7C-6735-40AD-BD1D-18BE64D4512E}" destId="{595A5022-8D54-4A63-B987-1685ED94D62C}" srcOrd="0" destOrd="0" presId="urn:microsoft.com/office/officeart/2016/7/layout/RoundedRectangleTimeline"/>
    <dgm:cxn modelId="{E2BBA750-A5E4-4F50-BE16-016934379F81}" type="presOf" srcId="{6C8937BE-93F8-4DED-8538-1C601DAEBA66}" destId="{B4723E2A-4FF1-452A-BD25-8EC364F15A6F}" srcOrd="0" destOrd="0" presId="urn:microsoft.com/office/officeart/2016/7/layout/RoundedRectangleTimeline"/>
    <dgm:cxn modelId="{F9B2D375-40BE-4E5D-AA88-61805FBFF819}" type="presOf" srcId="{8DB5D7D5-6A1C-4ABC-8850-759A9D876047}" destId="{954381E7-0584-46DD-8108-E9BF4F2B5005}" srcOrd="0" destOrd="0" presId="urn:microsoft.com/office/officeart/2016/7/layout/RoundedRectangleTimeline"/>
    <dgm:cxn modelId="{8EBF857E-7408-4941-91E4-293B0F59EEF7}" srcId="{6A70FD8F-0050-42E3-8B3A-6ED7CFB9852E}" destId="{C5146535-FD3D-4589-98A3-623B8DA4B8DB}" srcOrd="2" destOrd="0" parTransId="{20848F78-EC70-4162-96CE-CC68006930F0}" sibTransId="{7A3CCAF8-AC3A-401E-AEDD-44BBC1AA9C31}"/>
    <dgm:cxn modelId="{23ECAC8B-17A4-4883-AA0E-06D66B7E788A}" srcId="{6A70FD8F-0050-42E3-8B3A-6ED7CFB9852E}" destId="{09C152DA-7620-4852-8162-A77EC3609F3F}" srcOrd="3" destOrd="0" parTransId="{9F6D14C0-6C82-4CBD-8D6D-B0E117B6F2ED}" sibTransId="{0AE8D36D-0F0F-4206-AE39-0A2D73987B68}"/>
    <dgm:cxn modelId="{F9540599-A193-456C-A9A9-8962E3855B0B}" type="presOf" srcId="{96262926-A67D-4E4E-9515-5EBC67F0B634}" destId="{5A1B764B-0DC5-47CD-BDEA-9E67799496EC}" srcOrd="0" destOrd="0" presId="urn:microsoft.com/office/officeart/2016/7/layout/RoundedRectangleTimeline"/>
    <dgm:cxn modelId="{FFBEF39C-32BF-4162-8D03-AC69493016BB}" type="presOf" srcId="{9B583F9D-1344-4BDA-B15D-A35369D81904}" destId="{6DD0AC11-56CB-4C68-9137-4FEAF6B0AAA7}" srcOrd="0" destOrd="0" presId="urn:microsoft.com/office/officeart/2016/7/layout/RoundedRectangleTimeline"/>
    <dgm:cxn modelId="{E13585A2-54F2-486A-B317-F4D6AF7E83B9}" type="presOf" srcId="{E80CA270-6C90-4E17-ACEA-46B56AD54DD1}" destId="{DF65791B-462E-4589-B98D-F60587330CA8}" srcOrd="0" destOrd="0" presId="urn:microsoft.com/office/officeart/2016/7/layout/RoundedRectangleTimeline"/>
    <dgm:cxn modelId="{F72ADEB7-7ABC-4422-8DD1-B29D86597689}" type="presOf" srcId="{6669F81C-2A65-4393-AB33-1360E00139DD}" destId="{DD4E4AD9-1015-4EFA-AA88-966D16591073}" srcOrd="0" destOrd="0" presId="urn:microsoft.com/office/officeart/2016/7/layout/RoundedRectangleTimeline"/>
    <dgm:cxn modelId="{FAA8D3DD-12E8-457D-9144-B037C5678347}" srcId="{09C152DA-7620-4852-8162-A77EC3609F3F}" destId="{6C8937BE-93F8-4DED-8538-1C601DAEBA66}" srcOrd="0" destOrd="0" parTransId="{77D169C6-D77F-456D-B18B-D7BE016AD87A}" sibTransId="{A97BE953-FA9D-4BA6-A92C-494DB1F3BA59}"/>
    <dgm:cxn modelId="{C5202EE1-10E9-4076-9D55-9E0CF8B152AF}" srcId="{6A70FD8F-0050-42E3-8B3A-6ED7CFB9852E}" destId="{8DB5D7D5-6A1C-4ABC-8850-759A9D876047}" srcOrd="0" destOrd="0" parTransId="{D8874F40-D7B0-41DE-BB6F-A6014FEAB2D7}" sibTransId="{BD6E0A2E-99C8-4F5A-971A-CD211D1099FF}"/>
    <dgm:cxn modelId="{696368F5-76A8-4556-86C4-734EE49CC242}" srcId="{6A70FD8F-0050-42E3-8B3A-6ED7CFB9852E}" destId="{6669F81C-2A65-4393-AB33-1360E00139DD}" srcOrd="1" destOrd="0" parTransId="{0404C94D-CDEB-4758-8781-A5711D86A064}" sibTransId="{FB0E8C09-3119-40E6-8558-9B0E1AED6CAE}"/>
    <dgm:cxn modelId="{1319DAF5-D7D9-4691-B9A2-D623639D4E86}" type="presOf" srcId="{F823F5A6-F81F-48FC-B2F0-FEB65F8E0630}" destId="{DB863731-1B54-4E5C-8233-84DA598A41FE}" srcOrd="0" destOrd="0" presId="urn:microsoft.com/office/officeart/2016/7/layout/RoundedRectangleTimeline"/>
    <dgm:cxn modelId="{2DC28DF8-5C1B-4F53-A4C1-D5B63FB54BAF}" srcId="{C5146535-FD3D-4589-98A3-623B8DA4B8DB}" destId="{E80CA270-6C90-4E17-ACEA-46B56AD54DD1}" srcOrd="0" destOrd="0" parTransId="{7EEC8067-96EF-4BE0-8BE3-BA59ED78A31F}" sibTransId="{1AFE46E5-6B07-4894-8ECB-21BD7E7B8AF1}"/>
    <dgm:cxn modelId="{76459B4A-BC95-4631-A3CC-1410E80D5DFD}" type="presParOf" srcId="{AB52B3CC-6563-466D-BFC3-9B6B5AFA0881}" destId="{815EDF7B-AC93-4A61-87AA-CAA5D85C31A8}" srcOrd="0" destOrd="0" presId="urn:microsoft.com/office/officeart/2016/7/layout/RoundedRectangleTimeline"/>
    <dgm:cxn modelId="{4238FA88-CE43-4680-BFB0-73DED5612698}" type="presParOf" srcId="{815EDF7B-AC93-4A61-87AA-CAA5D85C31A8}" destId="{954381E7-0584-46DD-8108-E9BF4F2B5005}" srcOrd="0" destOrd="0" presId="urn:microsoft.com/office/officeart/2016/7/layout/RoundedRectangleTimeline"/>
    <dgm:cxn modelId="{6497CE05-0893-4952-B18A-28D71D90B841}" type="presParOf" srcId="{815EDF7B-AC93-4A61-87AA-CAA5D85C31A8}" destId="{5A1B764B-0DC5-47CD-BDEA-9E67799496EC}" srcOrd="1" destOrd="0" presId="urn:microsoft.com/office/officeart/2016/7/layout/RoundedRectangleTimeline"/>
    <dgm:cxn modelId="{CB8BA570-C0D4-4400-BED8-C9BC961A6553}" type="presParOf" srcId="{815EDF7B-AC93-4A61-87AA-CAA5D85C31A8}" destId="{122B38A3-0442-4747-820C-1F37877E2B0E}" srcOrd="2" destOrd="0" presId="urn:microsoft.com/office/officeart/2016/7/layout/RoundedRectangleTimeline"/>
    <dgm:cxn modelId="{82FC1E36-99F3-4E1F-8BD1-229D77A82EB1}" type="presParOf" srcId="{815EDF7B-AC93-4A61-87AA-CAA5D85C31A8}" destId="{A73181F6-69BB-4A47-8277-4671A45AC8C8}" srcOrd="3" destOrd="0" presId="urn:microsoft.com/office/officeart/2016/7/layout/RoundedRectangleTimeline"/>
    <dgm:cxn modelId="{7EAD7967-836C-4AB6-AAA2-ED2EF3F29E78}" type="presParOf" srcId="{815EDF7B-AC93-4A61-87AA-CAA5D85C31A8}" destId="{6E76EADA-5F61-4A59-B2F8-FA10112079FC}" srcOrd="4" destOrd="0" presId="urn:microsoft.com/office/officeart/2016/7/layout/RoundedRectangleTimeline"/>
    <dgm:cxn modelId="{3783DE09-7B3D-423E-960C-ED9DB81E314E}" type="presParOf" srcId="{AB52B3CC-6563-466D-BFC3-9B6B5AFA0881}" destId="{A8189248-0785-43F1-844C-4DE92841F254}" srcOrd="1" destOrd="0" presId="urn:microsoft.com/office/officeart/2016/7/layout/RoundedRectangleTimeline"/>
    <dgm:cxn modelId="{6C461922-091A-4850-84FD-D07B7215EEB8}" type="presParOf" srcId="{AB52B3CC-6563-466D-BFC3-9B6B5AFA0881}" destId="{1979363C-5E45-4261-9421-3DE20586AABA}" srcOrd="2" destOrd="0" presId="urn:microsoft.com/office/officeart/2016/7/layout/RoundedRectangleTimeline"/>
    <dgm:cxn modelId="{496C2E55-D730-4D9D-92D4-BBFF02B34F95}" type="presParOf" srcId="{1979363C-5E45-4261-9421-3DE20586AABA}" destId="{DD4E4AD9-1015-4EFA-AA88-966D16591073}" srcOrd="0" destOrd="0" presId="urn:microsoft.com/office/officeart/2016/7/layout/RoundedRectangleTimeline"/>
    <dgm:cxn modelId="{8991BBB2-405D-427C-A7C2-545525DA48E9}" type="presParOf" srcId="{1979363C-5E45-4261-9421-3DE20586AABA}" destId="{6DD0AC11-56CB-4C68-9137-4FEAF6B0AAA7}" srcOrd="1" destOrd="0" presId="urn:microsoft.com/office/officeart/2016/7/layout/RoundedRectangleTimeline"/>
    <dgm:cxn modelId="{342C7C87-2F7F-40BC-8FCA-99627ACF31A9}" type="presParOf" srcId="{1979363C-5E45-4261-9421-3DE20586AABA}" destId="{8386E15C-DCF9-4A47-8DA9-F41AD7A9E371}" srcOrd="2" destOrd="0" presId="urn:microsoft.com/office/officeart/2016/7/layout/RoundedRectangleTimeline"/>
    <dgm:cxn modelId="{A021EDA9-BA4A-4959-A9BF-193B418C5BA8}" type="presParOf" srcId="{1979363C-5E45-4261-9421-3DE20586AABA}" destId="{A833E91F-8E32-4AF9-9D96-36A694DDDFD6}" srcOrd="3" destOrd="0" presId="urn:microsoft.com/office/officeart/2016/7/layout/RoundedRectangleTimeline"/>
    <dgm:cxn modelId="{33A70BDC-5768-4A16-9D4E-63E4D6960CC5}" type="presParOf" srcId="{1979363C-5E45-4261-9421-3DE20586AABA}" destId="{F62C8EDF-95CC-4F76-966B-A1282F5109FF}" srcOrd="4" destOrd="0" presId="urn:microsoft.com/office/officeart/2016/7/layout/RoundedRectangleTimeline"/>
    <dgm:cxn modelId="{45D77C60-FA0D-44FF-AF78-926A16619E50}" type="presParOf" srcId="{AB52B3CC-6563-466D-BFC3-9B6B5AFA0881}" destId="{640F154A-C762-43A8-9077-7724E9640FB6}" srcOrd="3" destOrd="0" presId="urn:microsoft.com/office/officeart/2016/7/layout/RoundedRectangleTimeline"/>
    <dgm:cxn modelId="{38B07C9C-D21D-4E2B-A78B-C30877B2689A}" type="presParOf" srcId="{AB52B3CC-6563-466D-BFC3-9B6B5AFA0881}" destId="{218D9CD7-D48D-464C-9A1C-0F322EC540B3}" srcOrd="4" destOrd="0" presId="urn:microsoft.com/office/officeart/2016/7/layout/RoundedRectangleTimeline"/>
    <dgm:cxn modelId="{E6790483-7B9E-44FB-9EAE-A282A4B9AB73}" type="presParOf" srcId="{218D9CD7-D48D-464C-9A1C-0F322EC540B3}" destId="{30804A27-188E-4A17-8FFE-97BCCA0597B8}" srcOrd="0" destOrd="0" presId="urn:microsoft.com/office/officeart/2016/7/layout/RoundedRectangleTimeline"/>
    <dgm:cxn modelId="{B31BDB48-FB8E-47F4-8F76-B90009D28A96}" type="presParOf" srcId="{218D9CD7-D48D-464C-9A1C-0F322EC540B3}" destId="{DF65791B-462E-4589-B98D-F60587330CA8}" srcOrd="1" destOrd="0" presId="urn:microsoft.com/office/officeart/2016/7/layout/RoundedRectangleTimeline"/>
    <dgm:cxn modelId="{517AE913-68B2-41AC-BE20-5D4195845D6F}" type="presParOf" srcId="{218D9CD7-D48D-464C-9A1C-0F322EC540B3}" destId="{DBA410EB-5F61-4F46-92D9-C5B0AA59EE15}" srcOrd="2" destOrd="0" presId="urn:microsoft.com/office/officeart/2016/7/layout/RoundedRectangleTimeline"/>
    <dgm:cxn modelId="{0F089045-7542-47F1-8B17-68354869406A}" type="presParOf" srcId="{218D9CD7-D48D-464C-9A1C-0F322EC540B3}" destId="{E1220EDB-B75C-43A5-B862-97E4C09130A7}" srcOrd="3" destOrd="0" presId="urn:microsoft.com/office/officeart/2016/7/layout/RoundedRectangleTimeline"/>
    <dgm:cxn modelId="{79B44ECC-99D2-49DD-9DEE-58B1D2AE6C6C}" type="presParOf" srcId="{218D9CD7-D48D-464C-9A1C-0F322EC540B3}" destId="{D8849157-215F-4E70-9735-315E97B5AC5C}" srcOrd="4" destOrd="0" presId="urn:microsoft.com/office/officeart/2016/7/layout/RoundedRectangleTimeline"/>
    <dgm:cxn modelId="{6930EC12-FB60-44F8-973F-19AC06AA90BB}" type="presParOf" srcId="{AB52B3CC-6563-466D-BFC3-9B6B5AFA0881}" destId="{7C467054-22FE-4C18-9934-29D7168DFF63}" srcOrd="5" destOrd="0" presId="urn:microsoft.com/office/officeart/2016/7/layout/RoundedRectangleTimeline"/>
    <dgm:cxn modelId="{1F4A4777-E935-453F-A5B9-015C6946FC6A}" type="presParOf" srcId="{AB52B3CC-6563-466D-BFC3-9B6B5AFA0881}" destId="{3E3E944D-A6EC-4962-9AC1-C585A4F97BDA}" srcOrd="6" destOrd="0" presId="urn:microsoft.com/office/officeart/2016/7/layout/RoundedRectangleTimeline"/>
    <dgm:cxn modelId="{94AC8B5D-A9B9-4EF3-AD1C-6024606B5BF8}" type="presParOf" srcId="{3E3E944D-A6EC-4962-9AC1-C585A4F97BDA}" destId="{566B79CB-1A41-4F5C-BF91-58D94BF93913}" srcOrd="0" destOrd="0" presId="urn:microsoft.com/office/officeart/2016/7/layout/RoundedRectangleTimeline"/>
    <dgm:cxn modelId="{A151554E-10B3-429A-9E0D-D40262ED6857}" type="presParOf" srcId="{3E3E944D-A6EC-4962-9AC1-C585A4F97BDA}" destId="{B4723E2A-4FF1-452A-BD25-8EC364F15A6F}" srcOrd="1" destOrd="0" presId="urn:microsoft.com/office/officeart/2016/7/layout/RoundedRectangleTimeline"/>
    <dgm:cxn modelId="{329635D9-081F-4DC9-88AA-E074B7400415}" type="presParOf" srcId="{3E3E944D-A6EC-4962-9AC1-C585A4F97BDA}" destId="{440E9361-37D2-4157-AF38-7B49AD23708B}" srcOrd="2" destOrd="0" presId="urn:microsoft.com/office/officeart/2016/7/layout/RoundedRectangleTimeline"/>
    <dgm:cxn modelId="{0F0D3AEA-9F0C-400E-A955-6CD1F474B6A4}" type="presParOf" srcId="{3E3E944D-A6EC-4962-9AC1-C585A4F97BDA}" destId="{C45E7B63-1C71-483E-A3A8-705CE86D4D8E}" srcOrd="3" destOrd="0" presId="urn:microsoft.com/office/officeart/2016/7/layout/RoundedRectangleTimeline"/>
    <dgm:cxn modelId="{91F0BE33-39D4-4457-A5CC-3F1682DB166D}" type="presParOf" srcId="{3E3E944D-A6EC-4962-9AC1-C585A4F97BDA}" destId="{4174F691-D9D3-451C-9893-D177DC3AED58}" srcOrd="4" destOrd="0" presId="urn:microsoft.com/office/officeart/2016/7/layout/RoundedRectangleTimeline"/>
    <dgm:cxn modelId="{E6C3A0F7-B707-4BF8-AD39-3D75165A94B6}" type="presParOf" srcId="{AB52B3CC-6563-466D-BFC3-9B6B5AFA0881}" destId="{EBB925B9-5C3A-4C13-9F2E-A4E85D86DB7C}" srcOrd="7" destOrd="0" presId="urn:microsoft.com/office/officeart/2016/7/layout/RoundedRectangleTimeline"/>
    <dgm:cxn modelId="{13F00B6F-A056-42B2-AB04-C05294E070AE}" type="presParOf" srcId="{AB52B3CC-6563-466D-BFC3-9B6B5AFA0881}" destId="{C7B6D880-D822-4882-A9BB-870F06BC7E30}" srcOrd="8" destOrd="0" presId="urn:microsoft.com/office/officeart/2016/7/layout/RoundedRectangleTimeline"/>
    <dgm:cxn modelId="{EDC3DCDC-2E85-422E-A955-A04D2E8D0FC5}" type="presParOf" srcId="{C7B6D880-D822-4882-A9BB-870F06BC7E30}" destId="{595A5022-8D54-4A63-B987-1685ED94D62C}" srcOrd="0" destOrd="0" presId="urn:microsoft.com/office/officeart/2016/7/layout/RoundedRectangleTimeline"/>
    <dgm:cxn modelId="{14B28945-B2AB-402C-A5D8-6758BEA0B650}" type="presParOf" srcId="{C7B6D880-D822-4882-A9BB-870F06BC7E30}" destId="{DB863731-1B54-4E5C-8233-84DA598A41FE}" srcOrd="1" destOrd="0" presId="urn:microsoft.com/office/officeart/2016/7/layout/RoundedRectangleTimeline"/>
    <dgm:cxn modelId="{4A6A0C87-7E04-483C-8FB3-F56B00864E96}" type="presParOf" srcId="{C7B6D880-D822-4882-A9BB-870F06BC7E30}" destId="{55F01B50-C9A5-4313-B337-A0FDB2CFCE98}" srcOrd="2" destOrd="0" presId="urn:microsoft.com/office/officeart/2016/7/layout/RoundedRectangleTimeline"/>
    <dgm:cxn modelId="{D668894B-4F86-44F1-8A7F-D9DC845F62FC}" type="presParOf" srcId="{C7B6D880-D822-4882-A9BB-870F06BC7E30}" destId="{75569D8D-695E-494B-8EBD-7EBE1D6E9B9A}" srcOrd="3" destOrd="0" presId="urn:microsoft.com/office/officeart/2016/7/layout/RoundedRectangleTimeline"/>
    <dgm:cxn modelId="{8E1B8445-E430-48FE-9199-75D5173729F2}" type="presParOf" srcId="{C7B6D880-D822-4882-A9BB-870F06BC7E30}" destId="{61C9CCB3-78A0-4C5E-AFC7-E5930C2F4146}" srcOrd="4" destOrd="0" presId="urn:microsoft.com/office/officeart/2016/7/layout/RoundedRectangle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A70FD8F-0050-42E3-8B3A-6ED7CFB9852E}" type="doc">
      <dgm:prSet loTypeId="urn:microsoft.com/office/officeart/2016/7/layout/RoundedRectangleTimeline" loCatId="process" qsTypeId="urn:microsoft.com/office/officeart/2005/8/quickstyle/simple1" qsCatId="simple" csTypeId="urn:microsoft.com/office/officeart/2005/8/colors/accent1_3" csCatId="accent1" phldr="1"/>
      <dgm:spPr/>
      <dgm:t>
        <a:bodyPr/>
        <a:lstStyle/>
        <a:p>
          <a:endParaRPr lang="en-US"/>
        </a:p>
      </dgm:t>
    </dgm:pt>
    <dgm:pt modelId="{8DB5D7D5-6A1C-4ABC-8850-759A9D876047}">
      <dgm:prSet/>
      <dgm:spPr/>
      <dgm:t>
        <a:bodyPr/>
        <a:lstStyle/>
        <a:p>
          <a:r>
            <a:rPr lang="en-US" dirty="0"/>
            <a:t>Week 1</a:t>
          </a:r>
        </a:p>
      </dgm:t>
    </dgm:pt>
    <dgm:pt modelId="{D8874F40-D7B0-41DE-BB6F-A6014FEAB2D7}" type="parTrans" cxnId="{C5202EE1-10E9-4076-9D55-9E0CF8B152AF}">
      <dgm:prSet/>
      <dgm:spPr/>
      <dgm:t>
        <a:bodyPr/>
        <a:lstStyle/>
        <a:p>
          <a:endParaRPr lang="en-US"/>
        </a:p>
      </dgm:t>
    </dgm:pt>
    <dgm:pt modelId="{BD6E0A2E-99C8-4F5A-971A-CD211D1099FF}" type="sibTrans" cxnId="{C5202EE1-10E9-4076-9D55-9E0CF8B152AF}">
      <dgm:prSet/>
      <dgm:spPr/>
      <dgm:t>
        <a:bodyPr/>
        <a:lstStyle/>
        <a:p>
          <a:endParaRPr lang="en-US"/>
        </a:p>
      </dgm:t>
    </dgm:pt>
    <dgm:pt modelId="{96262926-A67D-4E4E-9515-5EBC67F0B634}">
      <dgm:prSet custT="1"/>
      <dgm:spPr/>
      <dgm:t>
        <a:bodyPr/>
        <a:lstStyle/>
        <a:p>
          <a:r>
            <a:rPr lang="en-US" sz="1400" b="1" dirty="0">
              <a:latin typeface="Times New Roman" panose="02020603050405020304" pitchFamily="18" charset="0"/>
              <a:cs typeface="Times New Roman" panose="02020603050405020304" pitchFamily="18" charset="0"/>
            </a:rPr>
            <a:t>Introduction and timeline</a:t>
          </a:r>
        </a:p>
      </dgm:t>
    </dgm:pt>
    <dgm:pt modelId="{EC74E552-C501-4B0E-9400-E8B410F53D50}" type="parTrans" cxnId="{8C5B110A-FBC3-4CBF-BED2-413E87D4DAD5}">
      <dgm:prSet/>
      <dgm:spPr/>
      <dgm:t>
        <a:bodyPr/>
        <a:lstStyle/>
        <a:p>
          <a:endParaRPr lang="en-US"/>
        </a:p>
      </dgm:t>
    </dgm:pt>
    <dgm:pt modelId="{1DA7ACEB-F642-43C1-BCB5-F580B9B985B9}" type="sibTrans" cxnId="{8C5B110A-FBC3-4CBF-BED2-413E87D4DAD5}">
      <dgm:prSet/>
      <dgm:spPr/>
      <dgm:t>
        <a:bodyPr/>
        <a:lstStyle/>
        <a:p>
          <a:endParaRPr lang="en-US"/>
        </a:p>
      </dgm:t>
    </dgm:pt>
    <dgm:pt modelId="{C5146535-FD3D-4589-98A3-623B8DA4B8DB}">
      <dgm:prSet/>
      <dgm:spPr/>
      <dgm:t>
        <a:bodyPr/>
        <a:lstStyle/>
        <a:p>
          <a:r>
            <a:rPr lang="en-US" dirty="0"/>
            <a:t>Week 3</a:t>
          </a:r>
        </a:p>
      </dgm:t>
    </dgm:pt>
    <dgm:pt modelId="{20848F78-EC70-4162-96CE-CC68006930F0}" type="parTrans" cxnId="{8EBF857E-7408-4941-91E4-293B0F59EEF7}">
      <dgm:prSet/>
      <dgm:spPr/>
      <dgm:t>
        <a:bodyPr/>
        <a:lstStyle/>
        <a:p>
          <a:endParaRPr lang="en-US"/>
        </a:p>
      </dgm:t>
    </dgm:pt>
    <dgm:pt modelId="{7A3CCAF8-AC3A-401E-AEDD-44BBC1AA9C31}" type="sibTrans" cxnId="{8EBF857E-7408-4941-91E4-293B0F59EEF7}">
      <dgm:prSet/>
      <dgm:spPr/>
      <dgm:t>
        <a:bodyPr/>
        <a:lstStyle/>
        <a:p>
          <a:endParaRPr lang="en-US"/>
        </a:p>
      </dgm:t>
    </dgm:pt>
    <dgm:pt modelId="{E80CA270-6C90-4E17-ACEA-46B56AD54DD1}">
      <dgm:prSet custT="1"/>
      <dgm:spPr/>
      <dgm:t>
        <a:bodyPr/>
        <a:lstStyle/>
        <a:p>
          <a:r>
            <a:rPr lang="en-US" sz="1400" b="1" dirty="0">
              <a:latin typeface="Times New Roman" panose="02020603050405020304" pitchFamily="18" charset="0"/>
              <a:cs typeface="Times New Roman" panose="02020603050405020304" pitchFamily="18" charset="0"/>
            </a:rPr>
            <a:t>Methodology adopted and innovation</a:t>
          </a:r>
        </a:p>
      </dgm:t>
    </dgm:pt>
    <dgm:pt modelId="{7EEC8067-96EF-4BE0-8BE3-BA59ED78A31F}" type="parTrans" cxnId="{2DC28DF8-5C1B-4F53-A4C1-D5B63FB54BAF}">
      <dgm:prSet/>
      <dgm:spPr/>
      <dgm:t>
        <a:bodyPr/>
        <a:lstStyle/>
        <a:p>
          <a:endParaRPr lang="en-US"/>
        </a:p>
      </dgm:t>
    </dgm:pt>
    <dgm:pt modelId="{1AFE46E5-6B07-4894-8ECB-21BD7E7B8AF1}" type="sibTrans" cxnId="{2DC28DF8-5C1B-4F53-A4C1-D5B63FB54BAF}">
      <dgm:prSet/>
      <dgm:spPr/>
      <dgm:t>
        <a:bodyPr/>
        <a:lstStyle/>
        <a:p>
          <a:endParaRPr lang="en-US"/>
        </a:p>
      </dgm:t>
    </dgm:pt>
    <dgm:pt modelId="{09C152DA-7620-4852-8162-A77EC3609F3F}">
      <dgm:prSet/>
      <dgm:spPr/>
      <dgm:t>
        <a:bodyPr/>
        <a:lstStyle/>
        <a:p>
          <a:r>
            <a:rPr lang="en-US" dirty="0"/>
            <a:t>Week 4</a:t>
          </a:r>
        </a:p>
      </dgm:t>
    </dgm:pt>
    <dgm:pt modelId="{9F6D14C0-6C82-4CBD-8D6D-B0E117B6F2ED}" type="parTrans" cxnId="{23ECAC8B-17A4-4883-AA0E-06D66B7E788A}">
      <dgm:prSet/>
      <dgm:spPr/>
      <dgm:t>
        <a:bodyPr/>
        <a:lstStyle/>
        <a:p>
          <a:endParaRPr lang="en-US"/>
        </a:p>
      </dgm:t>
    </dgm:pt>
    <dgm:pt modelId="{0AE8D36D-0F0F-4206-AE39-0A2D73987B68}" type="sibTrans" cxnId="{23ECAC8B-17A4-4883-AA0E-06D66B7E788A}">
      <dgm:prSet/>
      <dgm:spPr/>
      <dgm:t>
        <a:bodyPr/>
        <a:lstStyle/>
        <a:p>
          <a:endParaRPr lang="en-US"/>
        </a:p>
      </dgm:t>
    </dgm:pt>
    <dgm:pt modelId="{6C8937BE-93F8-4DED-8538-1C601DAEBA66}">
      <dgm:prSet custT="1"/>
      <dgm:spPr/>
      <dgm:t>
        <a:bodyPr/>
        <a:lstStyle/>
        <a:p>
          <a:r>
            <a:rPr lang="en-US" sz="1400" dirty="0">
              <a:latin typeface="Times New Roman" panose="02020603050405020304" pitchFamily="18" charset="0"/>
              <a:cs typeface="Times New Roman" panose="02020603050405020304" pitchFamily="18" charset="0"/>
            </a:rPr>
            <a:t>Complete Simulation of the project</a:t>
          </a:r>
        </a:p>
      </dgm:t>
    </dgm:pt>
    <dgm:pt modelId="{77D169C6-D77F-456D-B18B-D7BE016AD87A}" type="parTrans" cxnId="{FAA8D3DD-12E8-457D-9144-B037C5678347}">
      <dgm:prSet/>
      <dgm:spPr/>
      <dgm:t>
        <a:bodyPr/>
        <a:lstStyle/>
        <a:p>
          <a:endParaRPr lang="en-US"/>
        </a:p>
      </dgm:t>
    </dgm:pt>
    <dgm:pt modelId="{A97BE953-FA9D-4BA6-A92C-494DB1F3BA59}" type="sibTrans" cxnId="{FAA8D3DD-12E8-457D-9144-B037C5678347}">
      <dgm:prSet/>
      <dgm:spPr/>
      <dgm:t>
        <a:bodyPr/>
        <a:lstStyle/>
        <a:p>
          <a:endParaRPr lang="en-US"/>
        </a:p>
      </dgm:t>
    </dgm:pt>
    <dgm:pt modelId="{C124BA7C-6735-40AD-BD1D-18BE64D4512E}">
      <dgm:prSet/>
      <dgm:spPr/>
      <dgm:t>
        <a:bodyPr/>
        <a:lstStyle/>
        <a:p>
          <a:r>
            <a:rPr lang="en-US" dirty="0"/>
            <a:t>Week 5</a:t>
          </a:r>
        </a:p>
      </dgm:t>
    </dgm:pt>
    <dgm:pt modelId="{736C2281-1327-4526-A660-AF8FEAAEE1B2}" type="parTrans" cxnId="{E0D2E826-A8A9-4EED-99D9-6AFF0B6A509C}">
      <dgm:prSet/>
      <dgm:spPr/>
      <dgm:t>
        <a:bodyPr/>
        <a:lstStyle/>
        <a:p>
          <a:endParaRPr lang="en-IN"/>
        </a:p>
      </dgm:t>
    </dgm:pt>
    <dgm:pt modelId="{0FE1755C-92C7-4B0C-B7C0-974FDF602A63}" type="sibTrans" cxnId="{E0D2E826-A8A9-4EED-99D9-6AFF0B6A509C}">
      <dgm:prSet/>
      <dgm:spPr/>
      <dgm:t>
        <a:bodyPr/>
        <a:lstStyle/>
        <a:p>
          <a:endParaRPr lang="en-IN"/>
        </a:p>
      </dgm:t>
    </dgm:pt>
    <dgm:pt modelId="{6669F81C-2A65-4393-AB33-1360E00139DD}">
      <dgm:prSet/>
      <dgm:spPr/>
      <dgm:t>
        <a:bodyPr/>
        <a:lstStyle/>
        <a:p>
          <a:r>
            <a:rPr lang="en-US" dirty="0">
              <a:latin typeface="Times New Roman" panose="02020603050405020304" pitchFamily="18" charset="0"/>
              <a:cs typeface="Times New Roman" panose="02020603050405020304" pitchFamily="18" charset="0"/>
            </a:rPr>
            <a:t>Week 2</a:t>
          </a:r>
        </a:p>
      </dgm:t>
    </dgm:pt>
    <dgm:pt modelId="{0404C94D-CDEB-4758-8781-A5711D86A064}" type="parTrans" cxnId="{696368F5-76A8-4556-86C4-734EE49CC242}">
      <dgm:prSet/>
      <dgm:spPr/>
      <dgm:t>
        <a:bodyPr/>
        <a:lstStyle/>
        <a:p>
          <a:endParaRPr lang="en-IN"/>
        </a:p>
      </dgm:t>
    </dgm:pt>
    <dgm:pt modelId="{FB0E8C09-3119-40E6-8558-9B0E1AED6CAE}" type="sibTrans" cxnId="{696368F5-76A8-4556-86C4-734EE49CC242}">
      <dgm:prSet/>
      <dgm:spPr/>
      <dgm:t>
        <a:bodyPr/>
        <a:lstStyle/>
        <a:p>
          <a:endParaRPr lang="en-IN"/>
        </a:p>
      </dgm:t>
    </dgm:pt>
    <dgm:pt modelId="{9B583F9D-1344-4BDA-B15D-A35369D81904}">
      <dgm:prSet custT="1"/>
      <dgm:spPr/>
      <dgm:t>
        <a:bodyPr/>
        <a:lstStyle/>
        <a:p>
          <a:r>
            <a:rPr lang="en-US" sz="1400" b="1" dirty="0">
              <a:latin typeface="Times New Roman" panose="02020603050405020304" pitchFamily="18" charset="0"/>
              <a:cs typeface="Times New Roman" panose="02020603050405020304" pitchFamily="18" charset="0"/>
            </a:rPr>
            <a:t>Literature survey and components finalization</a:t>
          </a:r>
        </a:p>
      </dgm:t>
    </dgm:pt>
    <dgm:pt modelId="{CF4AF1FA-086E-410F-9D2D-28CD8CBEBA66}" type="parTrans" cxnId="{DCB0502A-0C35-4984-86C5-3CC3747F748A}">
      <dgm:prSet/>
      <dgm:spPr/>
      <dgm:t>
        <a:bodyPr/>
        <a:lstStyle/>
        <a:p>
          <a:endParaRPr lang="en-IN"/>
        </a:p>
      </dgm:t>
    </dgm:pt>
    <dgm:pt modelId="{787F3318-F7A9-44B8-94DC-04BED6AC99F1}" type="sibTrans" cxnId="{DCB0502A-0C35-4984-86C5-3CC3747F748A}">
      <dgm:prSet/>
      <dgm:spPr/>
      <dgm:t>
        <a:bodyPr/>
        <a:lstStyle/>
        <a:p>
          <a:endParaRPr lang="en-IN"/>
        </a:p>
      </dgm:t>
    </dgm:pt>
    <dgm:pt modelId="{F823F5A6-F81F-48FC-B2F0-FEB65F8E0630}">
      <dgm:prSet custT="1"/>
      <dgm:spPr/>
      <dgm:t>
        <a:bodyPr/>
        <a:lstStyle/>
        <a:p>
          <a:r>
            <a:rPr lang="en-US" sz="1400" dirty="0">
              <a:latin typeface="Times New Roman" panose="02020603050405020304" pitchFamily="18" charset="0"/>
              <a:cs typeface="Times New Roman" panose="02020603050405020304" pitchFamily="18" charset="0"/>
            </a:rPr>
            <a:t>Final presentation </a:t>
          </a:r>
        </a:p>
      </dgm:t>
    </dgm:pt>
    <dgm:pt modelId="{DDCBAC07-E8DE-482E-B6F8-39549CCE1C08}" type="parTrans" cxnId="{DAD01F30-C74C-41DE-A945-2A060F8A43FE}">
      <dgm:prSet/>
      <dgm:spPr/>
      <dgm:t>
        <a:bodyPr/>
        <a:lstStyle/>
        <a:p>
          <a:endParaRPr lang="en-IN"/>
        </a:p>
      </dgm:t>
    </dgm:pt>
    <dgm:pt modelId="{A93BBD4A-FBCE-456C-9909-995586513812}" type="sibTrans" cxnId="{DAD01F30-C74C-41DE-A945-2A060F8A43FE}">
      <dgm:prSet/>
      <dgm:spPr/>
      <dgm:t>
        <a:bodyPr/>
        <a:lstStyle/>
        <a:p>
          <a:endParaRPr lang="en-IN"/>
        </a:p>
      </dgm:t>
    </dgm:pt>
    <dgm:pt modelId="{AB52B3CC-6563-466D-BFC3-9B6B5AFA0881}" type="pres">
      <dgm:prSet presAssocID="{6A70FD8F-0050-42E3-8B3A-6ED7CFB9852E}" presName="Name0" presStyleCnt="0">
        <dgm:presLayoutVars>
          <dgm:chMax/>
          <dgm:chPref/>
          <dgm:animLvl val="lvl"/>
        </dgm:presLayoutVars>
      </dgm:prSet>
      <dgm:spPr/>
    </dgm:pt>
    <dgm:pt modelId="{815EDF7B-AC93-4A61-87AA-CAA5D85C31A8}" type="pres">
      <dgm:prSet presAssocID="{8DB5D7D5-6A1C-4ABC-8850-759A9D876047}" presName="composite1" presStyleCnt="0"/>
      <dgm:spPr/>
    </dgm:pt>
    <dgm:pt modelId="{954381E7-0584-46DD-8108-E9BF4F2B5005}" type="pres">
      <dgm:prSet presAssocID="{8DB5D7D5-6A1C-4ABC-8850-759A9D876047}" presName="parent1" presStyleLbl="alignNode1" presStyleIdx="0" presStyleCnt="5" custLinFactNeighborX="0">
        <dgm:presLayoutVars>
          <dgm:chMax val="1"/>
          <dgm:chPref val="1"/>
          <dgm:bulletEnabled val="1"/>
        </dgm:presLayoutVars>
      </dgm:prSet>
      <dgm:spPr/>
    </dgm:pt>
    <dgm:pt modelId="{5A1B764B-0DC5-47CD-BDEA-9E67799496EC}" type="pres">
      <dgm:prSet presAssocID="{8DB5D7D5-6A1C-4ABC-8850-759A9D876047}" presName="Childtext1" presStyleLbl="revTx" presStyleIdx="0" presStyleCnt="5">
        <dgm:presLayoutVars>
          <dgm:bulletEnabled val="1"/>
        </dgm:presLayoutVars>
      </dgm:prSet>
      <dgm:spPr/>
    </dgm:pt>
    <dgm:pt modelId="{122B38A3-0442-4747-820C-1F37877E2B0E}" type="pres">
      <dgm:prSet presAssocID="{8DB5D7D5-6A1C-4ABC-8850-759A9D876047}" presName="ConnectLine1" presStyleLbl="sibTrans1D1" presStyleIdx="0" presStyleCnt="5"/>
      <dgm:spPr>
        <a:noFill/>
        <a:ln w="12700" cap="rnd" cmpd="sng" algn="ctr">
          <a:solidFill>
            <a:schemeClr val="accent1">
              <a:shade val="90000"/>
              <a:hueOff val="93466"/>
              <a:satOff val="1924"/>
              <a:lumOff val="8231"/>
              <a:alphaOff val="0"/>
            </a:schemeClr>
          </a:solidFill>
          <a:prstDash val="dash"/>
        </a:ln>
        <a:effectLst/>
      </dgm:spPr>
    </dgm:pt>
    <dgm:pt modelId="{A73181F6-69BB-4A47-8277-4671A45AC8C8}" type="pres">
      <dgm:prSet presAssocID="{8DB5D7D5-6A1C-4ABC-8850-759A9D876047}" presName="ConnectLineEnd1" presStyleLbl="lnNode1" presStyleIdx="0" presStyleCnt="5"/>
      <dgm:spPr/>
    </dgm:pt>
    <dgm:pt modelId="{6E76EADA-5F61-4A59-B2F8-FA10112079FC}" type="pres">
      <dgm:prSet presAssocID="{8DB5D7D5-6A1C-4ABC-8850-759A9D876047}" presName="EmptyPane1" presStyleCnt="0"/>
      <dgm:spPr/>
    </dgm:pt>
    <dgm:pt modelId="{A8189248-0785-43F1-844C-4DE92841F254}" type="pres">
      <dgm:prSet presAssocID="{BD6E0A2E-99C8-4F5A-971A-CD211D1099FF}" presName="spaceBetweenRectangles1" presStyleCnt="0"/>
      <dgm:spPr/>
    </dgm:pt>
    <dgm:pt modelId="{1979363C-5E45-4261-9421-3DE20586AABA}" type="pres">
      <dgm:prSet presAssocID="{6669F81C-2A65-4393-AB33-1360E00139DD}" presName="composite1" presStyleCnt="0"/>
      <dgm:spPr/>
    </dgm:pt>
    <dgm:pt modelId="{DD4E4AD9-1015-4EFA-AA88-966D16591073}" type="pres">
      <dgm:prSet presAssocID="{6669F81C-2A65-4393-AB33-1360E00139DD}" presName="parent1" presStyleLbl="alignNode1" presStyleIdx="1" presStyleCnt="5">
        <dgm:presLayoutVars>
          <dgm:chMax val="1"/>
          <dgm:chPref val="1"/>
          <dgm:bulletEnabled val="1"/>
        </dgm:presLayoutVars>
      </dgm:prSet>
      <dgm:spPr/>
    </dgm:pt>
    <dgm:pt modelId="{6DD0AC11-56CB-4C68-9137-4FEAF6B0AAA7}" type="pres">
      <dgm:prSet presAssocID="{6669F81C-2A65-4393-AB33-1360E00139DD}" presName="Childtext1" presStyleLbl="revTx" presStyleIdx="1" presStyleCnt="5">
        <dgm:presLayoutVars>
          <dgm:bulletEnabled val="1"/>
        </dgm:presLayoutVars>
      </dgm:prSet>
      <dgm:spPr/>
    </dgm:pt>
    <dgm:pt modelId="{8386E15C-DCF9-4A47-8DA9-F41AD7A9E371}" type="pres">
      <dgm:prSet presAssocID="{6669F81C-2A65-4393-AB33-1360E00139DD}" presName="ConnectLine1" presStyleLbl="sibTrans1D1" presStyleIdx="1" presStyleCnt="5"/>
      <dgm:spPr>
        <a:noFill/>
        <a:ln w="12700" cap="rnd" cmpd="sng" algn="ctr">
          <a:solidFill>
            <a:schemeClr val="accent1">
              <a:shade val="90000"/>
              <a:hueOff val="111553"/>
              <a:satOff val="-2150"/>
              <a:lumOff val="7031"/>
              <a:alphaOff val="0"/>
            </a:schemeClr>
          </a:solidFill>
          <a:prstDash val="dash"/>
        </a:ln>
        <a:effectLst/>
      </dgm:spPr>
    </dgm:pt>
    <dgm:pt modelId="{A833E91F-8E32-4AF9-9D96-36A694DDDFD6}" type="pres">
      <dgm:prSet presAssocID="{6669F81C-2A65-4393-AB33-1360E00139DD}" presName="ConnectLineEnd1" presStyleLbl="lnNode1" presStyleIdx="1" presStyleCnt="5"/>
      <dgm:spPr/>
    </dgm:pt>
    <dgm:pt modelId="{F62C8EDF-95CC-4F76-966B-A1282F5109FF}" type="pres">
      <dgm:prSet presAssocID="{6669F81C-2A65-4393-AB33-1360E00139DD}" presName="EmptyPane1" presStyleCnt="0"/>
      <dgm:spPr/>
    </dgm:pt>
    <dgm:pt modelId="{640F154A-C762-43A8-9077-7724E9640FB6}" type="pres">
      <dgm:prSet presAssocID="{FB0E8C09-3119-40E6-8558-9B0E1AED6CAE}" presName="spaceBetweenRectangles1" presStyleCnt="0"/>
      <dgm:spPr/>
    </dgm:pt>
    <dgm:pt modelId="{218D9CD7-D48D-464C-9A1C-0F322EC540B3}" type="pres">
      <dgm:prSet presAssocID="{C5146535-FD3D-4589-98A3-623B8DA4B8DB}" presName="composite1" presStyleCnt="0"/>
      <dgm:spPr/>
    </dgm:pt>
    <dgm:pt modelId="{30804A27-188E-4A17-8FFE-97BCCA0597B8}" type="pres">
      <dgm:prSet presAssocID="{C5146535-FD3D-4589-98A3-623B8DA4B8DB}" presName="parent1" presStyleLbl="alignNode1" presStyleIdx="2" presStyleCnt="5">
        <dgm:presLayoutVars>
          <dgm:chMax val="1"/>
          <dgm:chPref val="1"/>
          <dgm:bulletEnabled val="1"/>
        </dgm:presLayoutVars>
      </dgm:prSet>
      <dgm:spPr/>
    </dgm:pt>
    <dgm:pt modelId="{DF65791B-462E-4589-B98D-F60587330CA8}" type="pres">
      <dgm:prSet presAssocID="{C5146535-FD3D-4589-98A3-623B8DA4B8DB}" presName="Childtext1" presStyleLbl="revTx" presStyleIdx="2" presStyleCnt="5" custLinFactNeighborX="0">
        <dgm:presLayoutVars>
          <dgm:bulletEnabled val="1"/>
        </dgm:presLayoutVars>
      </dgm:prSet>
      <dgm:spPr/>
    </dgm:pt>
    <dgm:pt modelId="{DBA410EB-5F61-4F46-92D9-C5B0AA59EE15}" type="pres">
      <dgm:prSet presAssocID="{C5146535-FD3D-4589-98A3-623B8DA4B8DB}" presName="ConnectLine1" presStyleLbl="sibTrans1D1" presStyleIdx="2" presStyleCnt="5"/>
      <dgm:spPr>
        <a:noFill/>
        <a:ln w="12700" cap="rnd" cmpd="sng" algn="ctr">
          <a:solidFill>
            <a:schemeClr val="accent1">
              <a:shade val="90000"/>
              <a:hueOff val="140199"/>
              <a:satOff val="2886"/>
              <a:lumOff val="12346"/>
              <a:alphaOff val="0"/>
            </a:schemeClr>
          </a:solidFill>
          <a:prstDash val="dash"/>
        </a:ln>
        <a:effectLst/>
      </dgm:spPr>
    </dgm:pt>
    <dgm:pt modelId="{E1220EDB-B75C-43A5-B862-97E4C09130A7}" type="pres">
      <dgm:prSet presAssocID="{C5146535-FD3D-4589-98A3-623B8DA4B8DB}" presName="ConnectLineEnd1" presStyleLbl="lnNode1" presStyleIdx="2" presStyleCnt="5"/>
      <dgm:spPr/>
    </dgm:pt>
    <dgm:pt modelId="{D8849157-215F-4E70-9735-315E97B5AC5C}" type="pres">
      <dgm:prSet presAssocID="{C5146535-FD3D-4589-98A3-623B8DA4B8DB}" presName="EmptyPane1" presStyleCnt="0"/>
      <dgm:spPr/>
    </dgm:pt>
    <dgm:pt modelId="{7C467054-22FE-4C18-9934-29D7168DFF63}" type="pres">
      <dgm:prSet presAssocID="{7A3CCAF8-AC3A-401E-AEDD-44BBC1AA9C31}" presName="spaceBetweenRectangles1" presStyleCnt="0"/>
      <dgm:spPr/>
    </dgm:pt>
    <dgm:pt modelId="{3E3E944D-A6EC-4962-9AC1-C585A4F97BDA}" type="pres">
      <dgm:prSet presAssocID="{09C152DA-7620-4852-8162-A77EC3609F3F}" presName="composite1" presStyleCnt="0"/>
      <dgm:spPr/>
    </dgm:pt>
    <dgm:pt modelId="{566B79CB-1A41-4F5C-BF91-58D94BF93913}" type="pres">
      <dgm:prSet presAssocID="{09C152DA-7620-4852-8162-A77EC3609F3F}" presName="parent1" presStyleLbl="alignNode1" presStyleIdx="3" presStyleCnt="5">
        <dgm:presLayoutVars>
          <dgm:chMax val="1"/>
          <dgm:chPref val="1"/>
          <dgm:bulletEnabled val="1"/>
        </dgm:presLayoutVars>
      </dgm:prSet>
      <dgm:spPr/>
    </dgm:pt>
    <dgm:pt modelId="{B4723E2A-4FF1-452A-BD25-8EC364F15A6F}" type="pres">
      <dgm:prSet presAssocID="{09C152DA-7620-4852-8162-A77EC3609F3F}" presName="Childtext1" presStyleLbl="revTx" presStyleIdx="3" presStyleCnt="5">
        <dgm:presLayoutVars>
          <dgm:bulletEnabled val="1"/>
        </dgm:presLayoutVars>
      </dgm:prSet>
      <dgm:spPr/>
    </dgm:pt>
    <dgm:pt modelId="{440E9361-37D2-4157-AF38-7B49AD23708B}" type="pres">
      <dgm:prSet presAssocID="{09C152DA-7620-4852-8162-A77EC3609F3F}" presName="ConnectLine1" presStyleLbl="sibTrans1D1" presStyleIdx="3" presStyleCnt="5"/>
      <dgm:spPr>
        <a:noFill/>
        <a:ln w="12700" cap="rnd" cmpd="sng" algn="ctr">
          <a:solidFill>
            <a:schemeClr val="accent1">
              <a:shade val="90000"/>
              <a:hueOff val="186931"/>
              <a:satOff val="3848"/>
              <a:lumOff val="16461"/>
              <a:alphaOff val="0"/>
            </a:schemeClr>
          </a:solidFill>
          <a:prstDash val="dash"/>
        </a:ln>
        <a:effectLst/>
      </dgm:spPr>
    </dgm:pt>
    <dgm:pt modelId="{C45E7B63-1C71-483E-A3A8-705CE86D4D8E}" type="pres">
      <dgm:prSet presAssocID="{09C152DA-7620-4852-8162-A77EC3609F3F}" presName="ConnectLineEnd1" presStyleLbl="lnNode1" presStyleIdx="3" presStyleCnt="5"/>
      <dgm:spPr/>
    </dgm:pt>
    <dgm:pt modelId="{4174F691-D9D3-451C-9893-D177DC3AED58}" type="pres">
      <dgm:prSet presAssocID="{09C152DA-7620-4852-8162-A77EC3609F3F}" presName="EmptyPane1" presStyleCnt="0"/>
      <dgm:spPr/>
    </dgm:pt>
    <dgm:pt modelId="{EBB925B9-5C3A-4C13-9F2E-A4E85D86DB7C}" type="pres">
      <dgm:prSet presAssocID="{0AE8D36D-0F0F-4206-AE39-0A2D73987B68}" presName="spaceBetweenRectangles1" presStyleCnt="0"/>
      <dgm:spPr/>
    </dgm:pt>
    <dgm:pt modelId="{C7B6D880-D822-4882-A9BB-870F06BC7E30}" type="pres">
      <dgm:prSet presAssocID="{C124BA7C-6735-40AD-BD1D-18BE64D4512E}" presName="composite1" presStyleCnt="0"/>
      <dgm:spPr/>
    </dgm:pt>
    <dgm:pt modelId="{595A5022-8D54-4A63-B987-1685ED94D62C}" type="pres">
      <dgm:prSet presAssocID="{C124BA7C-6735-40AD-BD1D-18BE64D4512E}" presName="parent1" presStyleLbl="alignNode1" presStyleIdx="4" presStyleCnt="5">
        <dgm:presLayoutVars>
          <dgm:chMax val="1"/>
          <dgm:chPref val="1"/>
          <dgm:bulletEnabled val="1"/>
        </dgm:presLayoutVars>
      </dgm:prSet>
      <dgm:spPr/>
    </dgm:pt>
    <dgm:pt modelId="{DB863731-1B54-4E5C-8233-84DA598A41FE}" type="pres">
      <dgm:prSet presAssocID="{C124BA7C-6735-40AD-BD1D-18BE64D4512E}" presName="Childtext1" presStyleLbl="revTx" presStyleIdx="4" presStyleCnt="5">
        <dgm:presLayoutVars>
          <dgm:bulletEnabled val="1"/>
        </dgm:presLayoutVars>
      </dgm:prSet>
      <dgm:spPr/>
    </dgm:pt>
    <dgm:pt modelId="{55F01B50-C9A5-4313-B337-A0FDB2CFCE98}" type="pres">
      <dgm:prSet presAssocID="{C124BA7C-6735-40AD-BD1D-18BE64D4512E}" presName="ConnectLine1" presStyleLbl="sibTrans1D1" presStyleIdx="4" presStyleCnt="5"/>
      <dgm:spPr>
        <a:noFill/>
        <a:ln w="12700" cap="rnd" cmpd="sng" algn="ctr">
          <a:solidFill>
            <a:schemeClr val="accent1">
              <a:shade val="90000"/>
              <a:hueOff val="446212"/>
              <a:satOff val="-8602"/>
              <a:lumOff val="28124"/>
              <a:alphaOff val="0"/>
            </a:schemeClr>
          </a:solidFill>
          <a:prstDash val="dash"/>
        </a:ln>
        <a:effectLst/>
      </dgm:spPr>
    </dgm:pt>
    <dgm:pt modelId="{75569D8D-695E-494B-8EBD-7EBE1D6E9B9A}" type="pres">
      <dgm:prSet presAssocID="{C124BA7C-6735-40AD-BD1D-18BE64D4512E}" presName="ConnectLineEnd1" presStyleLbl="lnNode1" presStyleIdx="4" presStyleCnt="5"/>
      <dgm:spPr/>
    </dgm:pt>
    <dgm:pt modelId="{61C9CCB3-78A0-4C5E-AFC7-E5930C2F4146}" type="pres">
      <dgm:prSet presAssocID="{C124BA7C-6735-40AD-BD1D-18BE64D4512E}" presName="EmptyPane1" presStyleCnt="0"/>
      <dgm:spPr/>
    </dgm:pt>
  </dgm:ptLst>
  <dgm:cxnLst>
    <dgm:cxn modelId="{5C25BB02-FA66-40A4-9DA6-9E1CAE3A8D4E}" type="presOf" srcId="{C5146535-FD3D-4589-98A3-623B8DA4B8DB}" destId="{30804A27-188E-4A17-8FFE-97BCCA0597B8}" srcOrd="0" destOrd="0" presId="urn:microsoft.com/office/officeart/2016/7/layout/RoundedRectangleTimeline"/>
    <dgm:cxn modelId="{8C5B110A-FBC3-4CBF-BED2-413E87D4DAD5}" srcId="{8DB5D7D5-6A1C-4ABC-8850-759A9D876047}" destId="{96262926-A67D-4E4E-9515-5EBC67F0B634}" srcOrd="0" destOrd="0" parTransId="{EC74E552-C501-4B0E-9400-E8B410F53D50}" sibTransId="{1DA7ACEB-F642-43C1-BCB5-F580B9B985B9}"/>
    <dgm:cxn modelId="{84C67813-55CE-4EBC-9032-03BD847DC17E}" type="presOf" srcId="{6A70FD8F-0050-42E3-8B3A-6ED7CFB9852E}" destId="{AB52B3CC-6563-466D-BFC3-9B6B5AFA0881}" srcOrd="0" destOrd="0" presId="urn:microsoft.com/office/officeart/2016/7/layout/RoundedRectangleTimeline"/>
    <dgm:cxn modelId="{22ECA226-C4EA-44F1-BCB5-77F78841DA6F}" type="presOf" srcId="{09C152DA-7620-4852-8162-A77EC3609F3F}" destId="{566B79CB-1A41-4F5C-BF91-58D94BF93913}" srcOrd="0" destOrd="0" presId="urn:microsoft.com/office/officeart/2016/7/layout/RoundedRectangleTimeline"/>
    <dgm:cxn modelId="{E0D2E826-A8A9-4EED-99D9-6AFF0B6A509C}" srcId="{6A70FD8F-0050-42E3-8B3A-6ED7CFB9852E}" destId="{C124BA7C-6735-40AD-BD1D-18BE64D4512E}" srcOrd="4" destOrd="0" parTransId="{736C2281-1327-4526-A660-AF8FEAAEE1B2}" sibTransId="{0FE1755C-92C7-4B0C-B7C0-974FDF602A63}"/>
    <dgm:cxn modelId="{DCB0502A-0C35-4984-86C5-3CC3747F748A}" srcId="{6669F81C-2A65-4393-AB33-1360E00139DD}" destId="{9B583F9D-1344-4BDA-B15D-A35369D81904}" srcOrd="0" destOrd="0" parTransId="{CF4AF1FA-086E-410F-9D2D-28CD8CBEBA66}" sibTransId="{787F3318-F7A9-44B8-94DC-04BED6AC99F1}"/>
    <dgm:cxn modelId="{DAD01F30-C74C-41DE-A945-2A060F8A43FE}" srcId="{C124BA7C-6735-40AD-BD1D-18BE64D4512E}" destId="{F823F5A6-F81F-48FC-B2F0-FEB65F8E0630}" srcOrd="0" destOrd="0" parTransId="{DDCBAC07-E8DE-482E-B6F8-39549CCE1C08}" sibTransId="{A93BBD4A-FBCE-456C-9909-995586513812}"/>
    <dgm:cxn modelId="{37292B34-EF11-451C-AD48-20FCDD85EE00}" type="presOf" srcId="{C124BA7C-6735-40AD-BD1D-18BE64D4512E}" destId="{595A5022-8D54-4A63-B987-1685ED94D62C}" srcOrd="0" destOrd="0" presId="urn:microsoft.com/office/officeart/2016/7/layout/RoundedRectangleTimeline"/>
    <dgm:cxn modelId="{E2BBA750-A5E4-4F50-BE16-016934379F81}" type="presOf" srcId="{6C8937BE-93F8-4DED-8538-1C601DAEBA66}" destId="{B4723E2A-4FF1-452A-BD25-8EC364F15A6F}" srcOrd="0" destOrd="0" presId="urn:microsoft.com/office/officeart/2016/7/layout/RoundedRectangleTimeline"/>
    <dgm:cxn modelId="{F9B2D375-40BE-4E5D-AA88-61805FBFF819}" type="presOf" srcId="{8DB5D7D5-6A1C-4ABC-8850-759A9D876047}" destId="{954381E7-0584-46DD-8108-E9BF4F2B5005}" srcOrd="0" destOrd="0" presId="urn:microsoft.com/office/officeart/2016/7/layout/RoundedRectangleTimeline"/>
    <dgm:cxn modelId="{8EBF857E-7408-4941-91E4-293B0F59EEF7}" srcId="{6A70FD8F-0050-42E3-8B3A-6ED7CFB9852E}" destId="{C5146535-FD3D-4589-98A3-623B8DA4B8DB}" srcOrd="2" destOrd="0" parTransId="{20848F78-EC70-4162-96CE-CC68006930F0}" sibTransId="{7A3CCAF8-AC3A-401E-AEDD-44BBC1AA9C31}"/>
    <dgm:cxn modelId="{23ECAC8B-17A4-4883-AA0E-06D66B7E788A}" srcId="{6A70FD8F-0050-42E3-8B3A-6ED7CFB9852E}" destId="{09C152DA-7620-4852-8162-A77EC3609F3F}" srcOrd="3" destOrd="0" parTransId="{9F6D14C0-6C82-4CBD-8D6D-B0E117B6F2ED}" sibTransId="{0AE8D36D-0F0F-4206-AE39-0A2D73987B68}"/>
    <dgm:cxn modelId="{F9540599-A193-456C-A9A9-8962E3855B0B}" type="presOf" srcId="{96262926-A67D-4E4E-9515-5EBC67F0B634}" destId="{5A1B764B-0DC5-47CD-BDEA-9E67799496EC}" srcOrd="0" destOrd="0" presId="urn:microsoft.com/office/officeart/2016/7/layout/RoundedRectangleTimeline"/>
    <dgm:cxn modelId="{FFBEF39C-32BF-4162-8D03-AC69493016BB}" type="presOf" srcId="{9B583F9D-1344-4BDA-B15D-A35369D81904}" destId="{6DD0AC11-56CB-4C68-9137-4FEAF6B0AAA7}" srcOrd="0" destOrd="0" presId="urn:microsoft.com/office/officeart/2016/7/layout/RoundedRectangleTimeline"/>
    <dgm:cxn modelId="{E13585A2-54F2-486A-B317-F4D6AF7E83B9}" type="presOf" srcId="{E80CA270-6C90-4E17-ACEA-46B56AD54DD1}" destId="{DF65791B-462E-4589-B98D-F60587330CA8}" srcOrd="0" destOrd="0" presId="urn:microsoft.com/office/officeart/2016/7/layout/RoundedRectangleTimeline"/>
    <dgm:cxn modelId="{F72ADEB7-7ABC-4422-8DD1-B29D86597689}" type="presOf" srcId="{6669F81C-2A65-4393-AB33-1360E00139DD}" destId="{DD4E4AD9-1015-4EFA-AA88-966D16591073}" srcOrd="0" destOrd="0" presId="urn:microsoft.com/office/officeart/2016/7/layout/RoundedRectangleTimeline"/>
    <dgm:cxn modelId="{FAA8D3DD-12E8-457D-9144-B037C5678347}" srcId="{09C152DA-7620-4852-8162-A77EC3609F3F}" destId="{6C8937BE-93F8-4DED-8538-1C601DAEBA66}" srcOrd="0" destOrd="0" parTransId="{77D169C6-D77F-456D-B18B-D7BE016AD87A}" sibTransId="{A97BE953-FA9D-4BA6-A92C-494DB1F3BA59}"/>
    <dgm:cxn modelId="{C5202EE1-10E9-4076-9D55-9E0CF8B152AF}" srcId="{6A70FD8F-0050-42E3-8B3A-6ED7CFB9852E}" destId="{8DB5D7D5-6A1C-4ABC-8850-759A9D876047}" srcOrd="0" destOrd="0" parTransId="{D8874F40-D7B0-41DE-BB6F-A6014FEAB2D7}" sibTransId="{BD6E0A2E-99C8-4F5A-971A-CD211D1099FF}"/>
    <dgm:cxn modelId="{696368F5-76A8-4556-86C4-734EE49CC242}" srcId="{6A70FD8F-0050-42E3-8B3A-6ED7CFB9852E}" destId="{6669F81C-2A65-4393-AB33-1360E00139DD}" srcOrd="1" destOrd="0" parTransId="{0404C94D-CDEB-4758-8781-A5711D86A064}" sibTransId="{FB0E8C09-3119-40E6-8558-9B0E1AED6CAE}"/>
    <dgm:cxn modelId="{1319DAF5-D7D9-4691-B9A2-D623639D4E86}" type="presOf" srcId="{F823F5A6-F81F-48FC-B2F0-FEB65F8E0630}" destId="{DB863731-1B54-4E5C-8233-84DA598A41FE}" srcOrd="0" destOrd="0" presId="urn:microsoft.com/office/officeart/2016/7/layout/RoundedRectangleTimeline"/>
    <dgm:cxn modelId="{2DC28DF8-5C1B-4F53-A4C1-D5B63FB54BAF}" srcId="{C5146535-FD3D-4589-98A3-623B8DA4B8DB}" destId="{E80CA270-6C90-4E17-ACEA-46B56AD54DD1}" srcOrd="0" destOrd="0" parTransId="{7EEC8067-96EF-4BE0-8BE3-BA59ED78A31F}" sibTransId="{1AFE46E5-6B07-4894-8ECB-21BD7E7B8AF1}"/>
    <dgm:cxn modelId="{76459B4A-BC95-4631-A3CC-1410E80D5DFD}" type="presParOf" srcId="{AB52B3CC-6563-466D-BFC3-9B6B5AFA0881}" destId="{815EDF7B-AC93-4A61-87AA-CAA5D85C31A8}" srcOrd="0" destOrd="0" presId="urn:microsoft.com/office/officeart/2016/7/layout/RoundedRectangleTimeline"/>
    <dgm:cxn modelId="{4238FA88-CE43-4680-BFB0-73DED5612698}" type="presParOf" srcId="{815EDF7B-AC93-4A61-87AA-CAA5D85C31A8}" destId="{954381E7-0584-46DD-8108-E9BF4F2B5005}" srcOrd="0" destOrd="0" presId="urn:microsoft.com/office/officeart/2016/7/layout/RoundedRectangleTimeline"/>
    <dgm:cxn modelId="{6497CE05-0893-4952-B18A-28D71D90B841}" type="presParOf" srcId="{815EDF7B-AC93-4A61-87AA-CAA5D85C31A8}" destId="{5A1B764B-0DC5-47CD-BDEA-9E67799496EC}" srcOrd="1" destOrd="0" presId="urn:microsoft.com/office/officeart/2016/7/layout/RoundedRectangleTimeline"/>
    <dgm:cxn modelId="{CB8BA570-C0D4-4400-BED8-C9BC961A6553}" type="presParOf" srcId="{815EDF7B-AC93-4A61-87AA-CAA5D85C31A8}" destId="{122B38A3-0442-4747-820C-1F37877E2B0E}" srcOrd="2" destOrd="0" presId="urn:microsoft.com/office/officeart/2016/7/layout/RoundedRectangleTimeline"/>
    <dgm:cxn modelId="{82FC1E36-99F3-4E1F-8BD1-229D77A82EB1}" type="presParOf" srcId="{815EDF7B-AC93-4A61-87AA-CAA5D85C31A8}" destId="{A73181F6-69BB-4A47-8277-4671A45AC8C8}" srcOrd="3" destOrd="0" presId="urn:microsoft.com/office/officeart/2016/7/layout/RoundedRectangleTimeline"/>
    <dgm:cxn modelId="{7EAD7967-836C-4AB6-AAA2-ED2EF3F29E78}" type="presParOf" srcId="{815EDF7B-AC93-4A61-87AA-CAA5D85C31A8}" destId="{6E76EADA-5F61-4A59-B2F8-FA10112079FC}" srcOrd="4" destOrd="0" presId="urn:microsoft.com/office/officeart/2016/7/layout/RoundedRectangleTimeline"/>
    <dgm:cxn modelId="{3783DE09-7B3D-423E-960C-ED9DB81E314E}" type="presParOf" srcId="{AB52B3CC-6563-466D-BFC3-9B6B5AFA0881}" destId="{A8189248-0785-43F1-844C-4DE92841F254}" srcOrd="1" destOrd="0" presId="urn:microsoft.com/office/officeart/2016/7/layout/RoundedRectangleTimeline"/>
    <dgm:cxn modelId="{6C461922-091A-4850-84FD-D07B7215EEB8}" type="presParOf" srcId="{AB52B3CC-6563-466D-BFC3-9B6B5AFA0881}" destId="{1979363C-5E45-4261-9421-3DE20586AABA}" srcOrd="2" destOrd="0" presId="urn:microsoft.com/office/officeart/2016/7/layout/RoundedRectangleTimeline"/>
    <dgm:cxn modelId="{496C2E55-D730-4D9D-92D4-BBFF02B34F95}" type="presParOf" srcId="{1979363C-5E45-4261-9421-3DE20586AABA}" destId="{DD4E4AD9-1015-4EFA-AA88-966D16591073}" srcOrd="0" destOrd="0" presId="urn:microsoft.com/office/officeart/2016/7/layout/RoundedRectangleTimeline"/>
    <dgm:cxn modelId="{8991BBB2-405D-427C-A7C2-545525DA48E9}" type="presParOf" srcId="{1979363C-5E45-4261-9421-3DE20586AABA}" destId="{6DD0AC11-56CB-4C68-9137-4FEAF6B0AAA7}" srcOrd="1" destOrd="0" presId="urn:microsoft.com/office/officeart/2016/7/layout/RoundedRectangleTimeline"/>
    <dgm:cxn modelId="{342C7C87-2F7F-40BC-8FCA-99627ACF31A9}" type="presParOf" srcId="{1979363C-5E45-4261-9421-3DE20586AABA}" destId="{8386E15C-DCF9-4A47-8DA9-F41AD7A9E371}" srcOrd="2" destOrd="0" presId="urn:microsoft.com/office/officeart/2016/7/layout/RoundedRectangleTimeline"/>
    <dgm:cxn modelId="{A021EDA9-BA4A-4959-A9BF-193B418C5BA8}" type="presParOf" srcId="{1979363C-5E45-4261-9421-3DE20586AABA}" destId="{A833E91F-8E32-4AF9-9D96-36A694DDDFD6}" srcOrd="3" destOrd="0" presId="urn:microsoft.com/office/officeart/2016/7/layout/RoundedRectangleTimeline"/>
    <dgm:cxn modelId="{33A70BDC-5768-4A16-9D4E-63E4D6960CC5}" type="presParOf" srcId="{1979363C-5E45-4261-9421-3DE20586AABA}" destId="{F62C8EDF-95CC-4F76-966B-A1282F5109FF}" srcOrd="4" destOrd="0" presId="urn:microsoft.com/office/officeart/2016/7/layout/RoundedRectangleTimeline"/>
    <dgm:cxn modelId="{45D77C60-FA0D-44FF-AF78-926A16619E50}" type="presParOf" srcId="{AB52B3CC-6563-466D-BFC3-9B6B5AFA0881}" destId="{640F154A-C762-43A8-9077-7724E9640FB6}" srcOrd="3" destOrd="0" presId="urn:microsoft.com/office/officeart/2016/7/layout/RoundedRectangleTimeline"/>
    <dgm:cxn modelId="{38B07C9C-D21D-4E2B-A78B-C30877B2689A}" type="presParOf" srcId="{AB52B3CC-6563-466D-BFC3-9B6B5AFA0881}" destId="{218D9CD7-D48D-464C-9A1C-0F322EC540B3}" srcOrd="4" destOrd="0" presId="urn:microsoft.com/office/officeart/2016/7/layout/RoundedRectangleTimeline"/>
    <dgm:cxn modelId="{E6790483-7B9E-44FB-9EAE-A282A4B9AB73}" type="presParOf" srcId="{218D9CD7-D48D-464C-9A1C-0F322EC540B3}" destId="{30804A27-188E-4A17-8FFE-97BCCA0597B8}" srcOrd="0" destOrd="0" presId="urn:microsoft.com/office/officeart/2016/7/layout/RoundedRectangleTimeline"/>
    <dgm:cxn modelId="{B31BDB48-FB8E-47F4-8F76-B90009D28A96}" type="presParOf" srcId="{218D9CD7-D48D-464C-9A1C-0F322EC540B3}" destId="{DF65791B-462E-4589-B98D-F60587330CA8}" srcOrd="1" destOrd="0" presId="urn:microsoft.com/office/officeart/2016/7/layout/RoundedRectangleTimeline"/>
    <dgm:cxn modelId="{517AE913-68B2-41AC-BE20-5D4195845D6F}" type="presParOf" srcId="{218D9CD7-D48D-464C-9A1C-0F322EC540B3}" destId="{DBA410EB-5F61-4F46-92D9-C5B0AA59EE15}" srcOrd="2" destOrd="0" presId="urn:microsoft.com/office/officeart/2016/7/layout/RoundedRectangleTimeline"/>
    <dgm:cxn modelId="{0F089045-7542-47F1-8B17-68354869406A}" type="presParOf" srcId="{218D9CD7-D48D-464C-9A1C-0F322EC540B3}" destId="{E1220EDB-B75C-43A5-B862-97E4C09130A7}" srcOrd="3" destOrd="0" presId="urn:microsoft.com/office/officeart/2016/7/layout/RoundedRectangleTimeline"/>
    <dgm:cxn modelId="{79B44ECC-99D2-49DD-9DEE-58B1D2AE6C6C}" type="presParOf" srcId="{218D9CD7-D48D-464C-9A1C-0F322EC540B3}" destId="{D8849157-215F-4E70-9735-315E97B5AC5C}" srcOrd="4" destOrd="0" presId="urn:microsoft.com/office/officeart/2016/7/layout/RoundedRectangleTimeline"/>
    <dgm:cxn modelId="{6930EC12-FB60-44F8-973F-19AC06AA90BB}" type="presParOf" srcId="{AB52B3CC-6563-466D-BFC3-9B6B5AFA0881}" destId="{7C467054-22FE-4C18-9934-29D7168DFF63}" srcOrd="5" destOrd="0" presId="urn:microsoft.com/office/officeart/2016/7/layout/RoundedRectangleTimeline"/>
    <dgm:cxn modelId="{1F4A4777-E935-453F-A5B9-015C6946FC6A}" type="presParOf" srcId="{AB52B3CC-6563-466D-BFC3-9B6B5AFA0881}" destId="{3E3E944D-A6EC-4962-9AC1-C585A4F97BDA}" srcOrd="6" destOrd="0" presId="urn:microsoft.com/office/officeart/2016/7/layout/RoundedRectangleTimeline"/>
    <dgm:cxn modelId="{94AC8B5D-A9B9-4EF3-AD1C-6024606B5BF8}" type="presParOf" srcId="{3E3E944D-A6EC-4962-9AC1-C585A4F97BDA}" destId="{566B79CB-1A41-4F5C-BF91-58D94BF93913}" srcOrd="0" destOrd="0" presId="urn:microsoft.com/office/officeart/2016/7/layout/RoundedRectangleTimeline"/>
    <dgm:cxn modelId="{A151554E-10B3-429A-9E0D-D40262ED6857}" type="presParOf" srcId="{3E3E944D-A6EC-4962-9AC1-C585A4F97BDA}" destId="{B4723E2A-4FF1-452A-BD25-8EC364F15A6F}" srcOrd="1" destOrd="0" presId="urn:microsoft.com/office/officeart/2016/7/layout/RoundedRectangleTimeline"/>
    <dgm:cxn modelId="{329635D9-081F-4DC9-88AA-E074B7400415}" type="presParOf" srcId="{3E3E944D-A6EC-4962-9AC1-C585A4F97BDA}" destId="{440E9361-37D2-4157-AF38-7B49AD23708B}" srcOrd="2" destOrd="0" presId="urn:microsoft.com/office/officeart/2016/7/layout/RoundedRectangleTimeline"/>
    <dgm:cxn modelId="{0F0D3AEA-9F0C-400E-A955-6CD1F474B6A4}" type="presParOf" srcId="{3E3E944D-A6EC-4962-9AC1-C585A4F97BDA}" destId="{C45E7B63-1C71-483E-A3A8-705CE86D4D8E}" srcOrd="3" destOrd="0" presId="urn:microsoft.com/office/officeart/2016/7/layout/RoundedRectangleTimeline"/>
    <dgm:cxn modelId="{91F0BE33-39D4-4457-A5CC-3F1682DB166D}" type="presParOf" srcId="{3E3E944D-A6EC-4962-9AC1-C585A4F97BDA}" destId="{4174F691-D9D3-451C-9893-D177DC3AED58}" srcOrd="4" destOrd="0" presId="urn:microsoft.com/office/officeart/2016/7/layout/RoundedRectangleTimeline"/>
    <dgm:cxn modelId="{E6C3A0F7-B707-4BF8-AD39-3D75165A94B6}" type="presParOf" srcId="{AB52B3CC-6563-466D-BFC3-9B6B5AFA0881}" destId="{EBB925B9-5C3A-4C13-9F2E-A4E85D86DB7C}" srcOrd="7" destOrd="0" presId="urn:microsoft.com/office/officeart/2016/7/layout/RoundedRectangleTimeline"/>
    <dgm:cxn modelId="{13F00B6F-A056-42B2-AB04-C05294E070AE}" type="presParOf" srcId="{AB52B3CC-6563-466D-BFC3-9B6B5AFA0881}" destId="{C7B6D880-D822-4882-A9BB-870F06BC7E30}" srcOrd="8" destOrd="0" presId="urn:microsoft.com/office/officeart/2016/7/layout/RoundedRectangleTimeline"/>
    <dgm:cxn modelId="{EDC3DCDC-2E85-422E-A955-A04D2E8D0FC5}" type="presParOf" srcId="{C7B6D880-D822-4882-A9BB-870F06BC7E30}" destId="{595A5022-8D54-4A63-B987-1685ED94D62C}" srcOrd="0" destOrd="0" presId="urn:microsoft.com/office/officeart/2016/7/layout/RoundedRectangleTimeline"/>
    <dgm:cxn modelId="{14B28945-B2AB-402C-A5D8-6758BEA0B650}" type="presParOf" srcId="{C7B6D880-D822-4882-A9BB-870F06BC7E30}" destId="{DB863731-1B54-4E5C-8233-84DA598A41FE}" srcOrd="1" destOrd="0" presId="urn:microsoft.com/office/officeart/2016/7/layout/RoundedRectangleTimeline"/>
    <dgm:cxn modelId="{4A6A0C87-7E04-483C-8FB3-F56B00864E96}" type="presParOf" srcId="{C7B6D880-D822-4882-A9BB-870F06BC7E30}" destId="{55F01B50-C9A5-4313-B337-A0FDB2CFCE98}" srcOrd="2" destOrd="0" presId="urn:microsoft.com/office/officeart/2016/7/layout/RoundedRectangleTimeline"/>
    <dgm:cxn modelId="{D668894B-4F86-44F1-8A7F-D9DC845F62FC}" type="presParOf" srcId="{C7B6D880-D822-4882-A9BB-870F06BC7E30}" destId="{75569D8D-695E-494B-8EBD-7EBE1D6E9B9A}" srcOrd="3" destOrd="0" presId="urn:microsoft.com/office/officeart/2016/7/layout/RoundedRectangleTimeline"/>
    <dgm:cxn modelId="{8E1B8445-E430-48FE-9199-75D5173729F2}" type="presParOf" srcId="{C7B6D880-D822-4882-A9BB-870F06BC7E30}" destId="{61C9CCB3-78A0-4C5E-AFC7-E5930C2F4146}" srcOrd="4" destOrd="0" presId="urn:microsoft.com/office/officeart/2016/7/layout/RoundedRectangle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54381E7-0584-46DD-8108-E9BF4F2B5005}">
      <dsp:nvSpPr>
        <dsp:cNvPr id="0" name=""/>
        <dsp:cNvSpPr/>
      </dsp:nvSpPr>
      <dsp:spPr>
        <a:xfrm rot="16200000">
          <a:off x="1442643" y="844232"/>
          <a:ext cx="363378" cy="1945321"/>
        </a:xfrm>
        <a:prstGeom prst="round2SameRect">
          <a:avLst/>
        </a:prstGeom>
        <a:solidFill>
          <a:schemeClr val="accent1">
            <a:shade val="80000"/>
            <a:hueOff val="0"/>
            <a:satOff val="0"/>
            <a:lumOff val="0"/>
            <a:alphaOff val="0"/>
          </a:schemeClr>
        </a:solidFill>
        <a:ln w="22225" cap="rnd"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a:lnSpc>
              <a:spcPct val="90000"/>
            </a:lnSpc>
            <a:spcBef>
              <a:spcPct val="0"/>
            </a:spcBef>
            <a:spcAft>
              <a:spcPct val="35000"/>
            </a:spcAft>
            <a:buNone/>
          </a:pPr>
          <a:r>
            <a:rPr lang="en-US" sz="1100" kern="1200" dirty="0"/>
            <a:t>Week 1</a:t>
          </a:r>
        </a:p>
      </dsp:txBody>
      <dsp:txXfrm rot="5400000">
        <a:off x="669411" y="1652943"/>
        <a:ext cx="1927582" cy="327900"/>
      </dsp:txXfrm>
    </dsp:sp>
    <dsp:sp modelId="{5A1B764B-0DC5-47CD-BDEA-9E67799496EC}">
      <dsp:nvSpPr>
        <dsp:cNvPr id="0" name=""/>
        <dsp:cNvSpPr/>
      </dsp:nvSpPr>
      <dsp:spPr>
        <a:xfrm>
          <a:off x="3231" y="0"/>
          <a:ext cx="3242202" cy="12718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06680" numCol="1" spcCol="1270" anchor="b" anchorCtr="1">
          <a:noAutofit/>
        </a:bodyPr>
        <a:lstStyle/>
        <a:p>
          <a:pPr marL="0" lvl="0" indent="0" algn="ctr" defTabSz="622300">
            <a:lnSpc>
              <a:spcPct val="90000"/>
            </a:lnSpc>
            <a:spcBef>
              <a:spcPct val="0"/>
            </a:spcBef>
            <a:spcAft>
              <a:spcPct val="35000"/>
            </a:spcAft>
            <a:buNone/>
          </a:pPr>
          <a:r>
            <a:rPr lang="en-US" sz="1400" kern="1200" dirty="0">
              <a:latin typeface="Times New Roman" panose="02020603050405020304" pitchFamily="18" charset="0"/>
              <a:cs typeface="Times New Roman" panose="02020603050405020304" pitchFamily="18" charset="0"/>
            </a:rPr>
            <a:t>Introduction and timeline</a:t>
          </a:r>
        </a:p>
      </dsp:txBody>
      <dsp:txXfrm>
        <a:off x="3231" y="0"/>
        <a:ext cx="3242202" cy="1271825"/>
      </dsp:txXfrm>
    </dsp:sp>
    <dsp:sp modelId="{122B38A3-0442-4747-820C-1F37877E2B0E}">
      <dsp:nvSpPr>
        <dsp:cNvPr id="0" name=""/>
        <dsp:cNvSpPr/>
      </dsp:nvSpPr>
      <dsp:spPr>
        <a:xfrm>
          <a:off x="1624332" y="1344501"/>
          <a:ext cx="0" cy="290702"/>
        </a:xfrm>
        <a:prstGeom prst="line">
          <a:avLst/>
        </a:prstGeom>
        <a:noFill/>
        <a:ln w="12700" cap="rnd" cmpd="sng" algn="ctr">
          <a:solidFill>
            <a:schemeClr val="accent1">
              <a:shade val="90000"/>
              <a:hueOff val="93466"/>
              <a:satOff val="1924"/>
              <a:lumOff val="8231"/>
              <a:alphaOff val="0"/>
            </a:schemeClr>
          </a:solidFill>
          <a:prstDash val="dash"/>
        </a:ln>
        <a:effectLst/>
      </dsp:spPr>
      <dsp:style>
        <a:lnRef idx="1">
          <a:scrgbClr r="0" g="0" b="0"/>
        </a:lnRef>
        <a:fillRef idx="0">
          <a:scrgbClr r="0" g="0" b="0"/>
        </a:fillRef>
        <a:effectRef idx="0">
          <a:scrgbClr r="0" g="0" b="0"/>
        </a:effectRef>
        <a:fontRef idx="minor"/>
      </dsp:style>
    </dsp:sp>
    <dsp:sp modelId="{A73181F6-69BB-4A47-8277-4671A45AC8C8}">
      <dsp:nvSpPr>
        <dsp:cNvPr id="0" name=""/>
        <dsp:cNvSpPr/>
      </dsp:nvSpPr>
      <dsp:spPr>
        <a:xfrm>
          <a:off x="1587994" y="1271825"/>
          <a:ext cx="72675" cy="72675"/>
        </a:xfrm>
        <a:prstGeom prst="ellipse">
          <a:avLst/>
        </a:prstGeom>
        <a:solidFill>
          <a:schemeClr val="accent1">
            <a:shade val="80000"/>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D4E4AD9-1015-4EFA-AA88-966D16591073}">
      <dsp:nvSpPr>
        <dsp:cNvPr id="0" name=""/>
        <dsp:cNvSpPr/>
      </dsp:nvSpPr>
      <dsp:spPr>
        <a:xfrm>
          <a:off x="2596993" y="1635204"/>
          <a:ext cx="1945321" cy="363378"/>
        </a:xfrm>
        <a:prstGeom prst="rect">
          <a:avLst/>
        </a:prstGeom>
        <a:solidFill>
          <a:schemeClr val="accent1">
            <a:shade val="80000"/>
            <a:hueOff val="111548"/>
            <a:satOff val="-2264"/>
            <a:lumOff val="7669"/>
            <a:alphaOff val="0"/>
          </a:schemeClr>
        </a:solidFill>
        <a:ln w="22225" cap="rnd" cmpd="sng" algn="ctr">
          <a:solidFill>
            <a:schemeClr val="accent1">
              <a:shade val="80000"/>
              <a:hueOff val="111548"/>
              <a:satOff val="-2264"/>
              <a:lumOff val="7669"/>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a:lnSpc>
              <a:spcPct val="90000"/>
            </a:lnSpc>
            <a:spcBef>
              <a:spcPct val="0"/>
            </a:spcBef>
            <a:spcAft>
              <a:spcPct val="35000"/>
            </a:spcAft>
            <a:buNone/>
          </a:pPr>
          <a:r>
            <a:rPr lang="en-US" sz="1100" kern="1200" dirty="0">
              <a:latin typeface="Times New Roman" panose="02020603050405020304" pitchFamily="18" charset="0"/>
              <a:cs typeface="Times New Roman" panose="02020603050405020304" pitchFamily="18" charset="0"/>
            </a:rPr>
            <a:t>Week 2</a:t>
          </a:r>
        </a:p>
      </dsp:txBody>
      <dsp:txXfrm>
        <a:off x="2596993" y="1635204"/>
        <a:ext cx="1945321" cy="363378"/>
      </dsp:txXfrm>
    </dsp:sp>
    <dsp:sp modelId="{6DD0AC11-56CB-4C68-9137-4FEAF6B0AAA7}">
      <dsp:nvSpPr>
        <dsp:cNvPr id="0" name=""/>
        <dsp:cNvSpPr/>
      </dsp:nvSpPr>
      <dsp:spPr>
        <a:xfrm>
          <a:off x="1948552" y="2361961"/>
          <a:ext cx="3242202" cy="12718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06680" rIns="0" bIns="0" numCol="1" spcCol="1270" anchor="t" anchorCtr="1">
          <a:noAutofit/>
        </a:bodyPr>
        <a:lstStyle/>
        <a:p>
          <a:pPr marL="0" lvl="0" indent="0" algn="ctr" defTabSz="622300">
            <a:lnSpc>
              <a:spcPct val="90000"/>
            </a:lnSpc>
            <a:spcBef>
              <a:spcPct val="0"/>
            </a:spcBef>
            <a:spcAft>
              <a:spcPct val="35000"/>
            </a:spcAft>
            <a:buNone/>
          </a:pPr>
          <a:r>
            <a:rPr lang="en-US" sz="1400" kern="1200" dirty="0">
              <a:latin typeface="Times New Roman" panose="02020603050405020304" pitchFamily="18" charset="0"/>
              <a:cs typeface="Times New Roman" panose="02020603050405020304" pitchFamily="18" charset="0"/>
            </a:rPr>
            <a:t>Literature survey and components finalization</a:t>
          </a:r>
        </a:p>
      </dsp:txBody>
      <dsp:txXfrm>
        <a:off x="1948552" y="2361961"/>
        <a:ext cx="3242202" cy="1271825"/>
      </dsp:txXfrm>
    </dsp:sp>
    <dsp:sp modelId="{8386E15C-DCF9-4A47-8DA9-F41AD7A9E371}">
      <dsp:nvSpPr>
        <dsp:cNvPr id="0" name=""/>
        <dsp:cNvSpPr/>
      </dsp:nvSpPr>
      <dsp:spPr>
        <a:xfrm>
          <a:off x="3569653" y="1998582"/>
          <a:ext cx="0" cy="290702"/>
        </a:xfrm>
        <a:prstGeom prst="line">
          <a:avLst/>
        </a:prstGeom>
        <a:noFill/>
        <a:ln w="12700" cap="rnd" cmpd="sng" algn="ctr">
          <a:solidFill>
            <a:schemeClr val="accent1">
              <a:shade val="90000"/>
              <a:hueOff val="111553"/>
              <a:satOff val="-2150"/>
              <a:lumOff val="7031"/>
              <a:alphaOff val="0"/>
            </a:schemeClr>
          </a:solidFill>
          <a:prstDash val="dash"/>
        </a:ln>
        <a:effectLst/>
      </dsp:spPr>
      <dsp:style>
        <a:lnRef idx="1">
          <a:scrgbClr r="0" g="0" b="0"/>
        </a:lnRef>
        <a:fillRef idx="0">
          <a:scrgbClr r="0" g="0" b="0"/>
        </a:fillRef>
        <a:effectRef idx="0">
          <a:scrgbClr r="0" g="0" b="0"/>
        </a:effectRef>
        <a:fontRef idx="minor"/>
      </dsp:style>
    </dsp:sp>
    <dsp:sp modelId="{A833E91F-8E32-4AF9-9D96-36A694DDDFD6}">
      <dsp:nvSpPr>
        <dsp:cNvPr id="0" name=""/>
        <dsp:cNvSpPr/>
      </dsp:nvSpPr>
      <dsp:spPr>
        <a:xfrm>
          <a:off x="3533315" y="2289285"/>
          <a:ext cx="72675" cy="72675"/>
        </a:xfrm>
        <a:prstGeom prst="ellipse">
          <a:avLst/>
        </a:prstGeom>
        <a:solidFill>
          <a:schemeClr val="accent1">
            <a:shade val="80000"/>
            <a:hueOff val="111548"/>
            <a:satOff val="-2264"/>
            <a:lumOff val="7669"/>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0804A27-188E-4A17-8FFE-97BCCA0597B8}">
      <dsp:nvSpPr>
        <dsp:cNvPr id="0" name=""/>
        <dsp:cNvSpPr/>
      </dsp:nvSpPr>
      <dsp:spPr>
        <a:xfrm>
          <a:off x="4542314" y="1635204"/>
          <a:ext cx="1945321" cy="363378"/>
        </a:xfrm>
        <a:prstGeom prst="rect">
          <a:avLst/>
        </a:prstGeom>
        <a:solidFill>
          <a:schemeClr val="accent1">
            <a:shade val="80000"/>
            <a:hueOff val="223096"/>
            <a:satOff val="-4529"/>
            <a:lumOff val="15339"/>
            <a:alphaOff val="0"/>
          </a:schemeClr>
        </a:solidFill>
        <a:ln w="22225" cap="rnd" cmpd="sng" algn="ctr">
          <a:solidFill>
            <a:schemeClr val="accent1">
              <a:shade val="80000"/>
              <a:hueOff val="223096"/>
              <a:satOff val="-4529"/>
              <a:lumOff val="15339"/>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a:lnSpc>
              <a:spcPct val="90000"/>
            </a:lnSpc>
            <a:spcBef>
              <a:spcPct val="0"/>
            </a:spcBef>
            <a:spcAft>
              <a:spcPct val="35000"/>
            </a:spcAft>
            <a:buNone/>
          </a:pPr>
          <a:r>
            <a:rPr lang="en-US" sz="1100" kern="1200" dirty="0"/>
            <a:t>Week 3</a:t>
          </a:r>
        </a:p>
      </dsp:txBody>
      <dsp:txXfrm>
        <a:off x="4542314" y="1635204"/>
        <a:ext cx="1945321" cy="363378"/>
      </dsp:txXfrm>
    </dsp:sp>
    <dsp:sp modelId="{DF65791B-462E-4589-B98D-F60587330CA8}">
      <dsp:nvSpPr>
        <dsp:cNvPr id="0" name=""/>
        <dsp:cNvSpPr/>
      </dsp:nvSpPr>
      <dsp:spPr>
        <a:xfrm>
          <a:off x="3893873" y="0"/>
          <a:ext cx="3242202" cy="12718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06680" numCol="1" spcCol="1270" anchor="b" anchorCtr="1">
          <a:noAutofit/>
        </a:bodyPr>
        <a:lstStyle/>
        <a:p>
          <a:pPr marL="0" lvl="0" indent="0" algn="ctr" defTabSz="622300">
            <a:lnSpc>
              <a:spcPct val="90000"/>
            </a:lnSpc>
            <a:spcBef>
              <a:spcPct val="0"/>
            </a:spcBef>
            <a:spcAft>
              <a:spcPct val="35000"/>
            </a:spcAft>
            <a:buNone/>
          </a:pPr>
          <a:r>
            <a:rPr lang="en-US" sz="1400" kern="1200" dirty="0">
              <a:latin typeface="Times New Roman" panose="02020603050405020304" pitchFamily="18" charset="0"/>
              <a:cs typeface="Times New Roman" panose="02020603050405020304" pitchFamily="18" charset="0"/>
            </a:rPr>
            <a:t>Identifying the hurdles and mode of executing the project</a:t>
          </a:r>
        </a:p>
      </dsp:txBody>
      <dsp:txXfrm>
        <a:off x="3893873" y="0"/>
        <a:ext cx="3242202" cy="1271825"/>
      </dsp:txXfrm>
    </dsp:sp>
    <dsp:sp modelId="{DBA410EB-5F61-4F46-92D9-C5B0AA59EE15}">
      <dsp:nvSpPr>
        <dsp:cNvPr id="0" name=""/>
        <dsp:cNvSpPr/>
      </dsp:nvSpPr>
      <dsp:spPr>
        <a:xfrm>
          <a:off x="5514974" y="1344501"/>
          <a:ext cx="0" cy="290702"/>
        </a:xfrm>
        <a:prstGeom prst="line">
          <a:avLst/>
        </a:prstGeom>
        <a:noFill/>
        <a:ln w="12700" cap="rnd" cmpd="sng" algn="ctr">
          <a:solidFill>
            <a:schemeClr val="accent1">
              <a:shade val="90000"/>
              <a:hueOff val="140199"/>
              <a:satOff val="2886"/>
              <a:lumOff val="12346"/>
              <a:alphaOff val="0"/>
            </a:schemeClr>
          </a:solidFill>
          <a:prstDash val="dash"/>
        </a:ln>
        <a:effectLst/>
      </dsp:spPr>
      <dsp:style>
        <a:lnRef idx="1">
          <a:scrgbClr r="0" g="0" b="0"/>
        </a:lnRef>
        <a:fillRef idx="0">
          <a:scrgbClr r="0" g="0" b="0"/>
        </a:fillRef>
        <a:effectRef idx="0">
          <a:scrgbClr r="0" g="0" b="0"/>
        </a:effectRef>
        <a:fontRef idx="minor"/>
      </dsp:style>
    </dsp:sp>
    <dsp:sp modelId="{E1220EDB-B75C-43A5-B862-97E4C09130A7}">
      <dsp:nvSpPr>
        <dsp:cNvPr id="0" name=""/>
        <dsp:cNvSpPr/>
      </dsp:nvSpPr>
      <dsp:spPr>
        <a:xfrm>
          <a:off x="5478637" y="1271825"/>
          <a:ext cx="72675" cy="72675"/>
        </a:xfrm>
        <a:prstGeom prst="ellipse">
          <a:avLst/>
        </a:prstGeom>
        <a:solidFill>
          <a:schemeClr val="accent1">
            <a:shade val="80000"/>
            <a:hueOff val="223096"/>
            <a:satOff val="-4529"/>
            <a:lumOff val="15339"/>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66B79CB-1A41-4F5C-BF91-58D94BF93913}">
      <dsp:nvSpPr>
        <dsp:cNvPr id="0" name=""/>
        <dsp:cNvSpPr/>
      </dsp:nvSpPr>
      <dsp:spPr>
        <a:xfrm>
          <a:off x="6487635" y="1635204"/>
          <a:ext cx="1945321" cy="363378"/>
        </a:xfrm>
        <a:prstGeom prst="rect">
          <a:avLst/>
        </a:prstGeom>
        <a:solidFill>
          <a:schemeClr val="accent1">
            <a:shade val="80000"/>
            <a:hueOff val="334644"/>
            <a:satOff val="-6793"/>
            <a:lumOff val="23008"/>
            <a:alphaOff val="0"/>
          </a:schemeClr>
        </a:solidFill>
        <a:ln w="22225" cap="rnd" cmpd="sng" algn="ctr">
          <a:solidFill>
            <a:schemeClr val="accent1">
              <a:shade val="80000"/>
              <a:hueOff val="334644"/>
              <a:satOff val="-6793"/>
              <a:lumOff val="23008"/>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a:lnSpc>
              <a:spcPct val="90000"/>
            </a:lnSpc>
            <a:spcBef>
              <a:spcPct val="0"/>
            </a:spcBef>
            <a:spcAft>
              <a:spcPct val="35000"/>
            </a:spcAft>
            <a:buNone/>
          </a:pPr>
          <a:r>
            <a:rPr lang="en-US" sz="1100" kern="1200" dirty="0"/>
            <a:t>Week 4</a:t>
          </a:r>
        </a:p>
      </dsp:txBody>
      <dsp:txXfrm>
        <a:off x="6487635" y="1635204"/>
        <a:ext cx="1945321" cy="363378"/>
      </dsp:txXfrm>
    </dsp:sp>
    <dsp:sp modelId="{B4723E2A-4FF1-452A-BD25-8EC364F15A6F}">
      <dsp:nvSpPr>
        <dsp:cNvPr id="0" name=""/>
        <dsp:cNvSpPr/>
      </dsp:nvSpPr>
      <dsp:spPr>
        <a:xfrm>
          <a:off x="5839195" y="2361961"/>
          <a:ext cx="3242202" cy="12718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06680" rIns="0" bIns="0" numCol="1" spcCol="1270" anchor="t" anchorCtr="1">
          <a:noAutofit/>
        </a:bodyPr>
        <a:lstStyle/>
        <a:p>
          <a:pPr marL="0" lvl="0" indent="0" algn="ctr" defTabSz="622300">
            <a:lnSpc>
              <a:spcPct val="90000"/>
            </a:lnSpc>
            <a:spcBef>
              <a:spcPct val="0"/>
            </a:spcBef>
            <a:spcAft>
              <a:spcPct val="35000"/>
            </a:spcAft>
            <a:buNone/>
          </a:pPr>
          <a:r>
            <a:rPr lang="en-US" sz="1400" kern="1200" dirty="0">
              <a:latin typeface="Times New Roman" panose="02020603050405020304" pitchFamily="18" charset="0"/>
              <a:cs typeface="Times New Roman" panose="02020603050405020304" pitchFamily="18" charset="0"/>
            </a:rPr>
            <a:t>Simulation of the project</a:t>
          </a:r>
        </a:p>
      </dsp:txBody>
      <dsp:txXfrm>
        <a:off x="5839195" y="2361961"/>
        <a:ext cx="3242202" cy="1271825"/>
      </dsp:txXfrm>
    </dsp:sp>
    <dsp:sp modelId="{440E9361-37D2-4157-AF38-7B49AD23708B}">
      <dsp:nvSpPr>
        <dsp:cNvPr id="0" name=""/>
        <dsp:cNvSpPr/>
      </dsp:nvSpPr>
      <dsp:spPr>
        <a:xfrm>
          <a:off x="7460296" y="1998582"/>
          <a:ext cx="0" cy="290702"/>
        </a:xfrm>
        <a:prstGeom prst="line">
          <a:avLst/>
        </a:prstGeom>
        <a:noFill/>
        <a:ln w="12700" cap="rnd" cmpd="sng" algn="ctr">
          <a:solidFill>
            <a:schemeClr val="accent1">
              <a:shade val="90000"/>
              <a:hueOff val="186931"/>
              <a:satOff val="3848"/>
              <a:lumOff val="16461"/>
              <a:alphaOff val="0"/>
            </a:schemeClr>
          </a:solidFill>
          <a:prstDash val="dash"/>
        </a:ln>
        <a:effectLst/>
      </dsp:spPr>
      <dsp:style>
        <a:lnRef idx="1">
          <a:scrgbClr r="0" g="0" b="0"/>
        </a:lnRef>
        <a:fillRef idx="0">
          <a:scrgbClr r="0" g="0" b="0"/>
        </a:fillRef>
        <a:effectRef idx="0">
          <a:scrgbClr r="0" g="0" b="0"/>
        </a:effectRef>
        <a:fontRef idx="minor"/>
      </dsp:style>
    </dsp:sp>
    <dsp:sp modelId="{C45E7B63-1C71-483E-A3A8-705CE86D4D8E}">
      <dsp:nvSpPr>
        <dsp:cNvPr id="0" name=""/>
        <dsp:cNvSpPr/>
      </dsp:nvSpPr>
      <dsp:spPr>
        <a:xfrm>
          <a:off x="7423958" y="2289285"/>
          <a:ext cx="72675" cy="72675"/>
        </a:xfrm>
        <a:prstGeom prst="ellipse">
          <a:avLst/>
        </a:prstGeom>
        <a:solidFill>
          <a:schemeClr val="accent1">
            <a:shade val="80000"/>
            <a:hueOff val="334644"/>
            <a:satOff val="-6793"/>
            <a:lumOff val="23008"/>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95A5022-8D54-4A63-B987-1685ED94D62C}">
      <dsp:nvSpPr>
        <dsp:cNvPr id="0" name=""/>
        <dsp:cNvSpPr/>
      </dsp:nvSpPr>
      <dsp:spPr>
        <a:xfrm rot="5400000">
          <a:off x="9223928" y="844232"/>
          <a:ext cx="363378" cy="1945321"/>
        </a:xfrm>
        <a:prstGeom prst="round2SameRect">
          <a:avLst/>
        </a:prstGeom>
        <a:solidFill>
          <a:schemeClr val="accent1">
            <a:shade val="80000"/>
            <a:hueOff val="446191"/>
            <a:satOff val="-9058"/>
            <a:lumOff val="30677"/>
            <a:alphaOff val="0"/>
          </a:schemeClr>
        </a:solidFill>
        <a:ln w="22225" cap="rnd" cmpd="sng" algn="ctr">
          <a:solidFill>
            <a:schemeClr val="accent1">
              <a:shade val="80000"/>
              <a:hueOff val="446191"/>
              <a:satOff val="-9058"/>
              <a:lumOff val="30677"/>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a:lnSpc>
              <a:spcPct val="90000"/>
            </a:lnSpc>
            <a:spcBef>
              <a:spcPct val="0"/>
            </a:spcBef>
            <a:spcAft>
              <a:spcPct val="35000"/>
            </a:spcAft>
            <a:buNone/>
          </a:pPr>
          <a:r>
            <a:rPr lang="en-US" sz="1100" kern="1200" dirty="0"/>
            <a:t>Week 5</a:t>
          </a:r>
        </a:p>
      </dsp:txBody>
      <dsp:txXfrm rot="-5400000">
        <a:off x="8432957" y="1652943"/>
        <a:ext cx="1927582" cy="327900"/>
      </dsp:txXfrm>
    </dsp:sp>
    <dsp:sp modelId="{DB863731-1B54-4E5C-8233-84DA598A41FE}">
      <dsp:nvSpPr>
        <dsp:cNvPr id="0" name=""/>
        <dsp:cNvSpPr/>
      </dsp:nvSpPr>
      <dsp:spPr>
        <a:xfrm>
          <a:off x="7784516" y="0"/>
          <a:ext cx="3242202" cy="12718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06680" numCol="1" spcCol="1270" anchor="b" anchorCtr="1">
          <a:noAutofit/>
        </a:bodyPr>
        <a:lstStyle/>
        <a:p>
          <a:pPr marL="0" lvl="0" indent="0" algn="ctr" defTabSz="622300">
            <a:lnSpc>
              <a:spcPct val="90000"/>
            </a:lnSpc>
            <a:spcBef>
              <a:spcPct val="0"/>
            </a:spcBef>
            <a:spcAft>
              <a:spcPct val="35000"/>
            </a:spcAft>
            <a:buNone/>
          </a:pPr>
          <a:r>
            <a:rPr lang="en-US" sz="1400" kern="1200" dirty="0">
              <a:latin typeface="Times New Roman" panose="02020603050405020304" pitchFamily="18" charset="0"/>
              <a:cs typeface="Times New Roman" panose="02020603050405020304" pitchFamily="18" charset="0"/>
            </a:rPr>
            <a:t>Final presentation with final simulation</a:t>
          </a:r>
        </a:p>
      </dsp:txBody>
      <dsp:txXfrm>
        <a:off x="7784516" y="0"/>
        <a:ext cx="3242202" cy="1271825"/>
      </dsp:txXfrm>
    </dsp:sp>
    <dsp:sp modelId="{55F01B50-C9A5-4313-B337-A0FDB2CFCE98}">
      <dsp:nvSpPr>
        <dsp:cNvPr id="0" name=""/>
        <dsp:cNvSpPr/>
      </dsp:nvSpPr>
      <dsp:spPr>
        <a:xfrm>
          <a:off x="9405617" y="1344501"/>
          <a:ext cx="0" cy="290702"/>
        </a:xfrm>
        <a:prstGeom prst="line">
          <a:avLst/>
        </a:prstGeom>
        <a:noFill/>
        <a:ln w="12700" cap="rnd" cmpd="sng" algn="ctr">
          <a:solidFill>
            <a:schemeClr val="accent1">
              <a:shade val="90000"/>
              <a:hueOff val="446212"/>
              <a:satOff val="-8602"/>
              <a:lumOff val="28124"/>
              <a:alphaOff val="0"/>
            </a:schemeClr>
          </a:solidFill>
          <a:prstDash val="dash"/>
        </a:ln>
        <a:effectLst/>
      </dsp:spPr>
      <dsp:style>
        <a:lnRef idx="1">
          <a:scrgbClr r="0" g="0" b="0"/>
        </a:lnRef>
        <a:fillRef idx="0">
          <a:scrgbClr r="0" g="0" b="0"/>
        </a:fillRef>
        <a:effectRef idx="0">
          <a:scrgbClr r="0" g="0" b="0"/>
        </a:effectRef>
        <a:fontRef idx="minor"/>
      </dsp:style>
    </dsp:sp>
    <dsp:sp modelId="{75569D8D-695E-494B-8EBD-7EBE1D6E9B9A}">
      <dsp:nvSpPr>
        <dsp:cNvPr id="0" name=""/>
        <dsp:cNvSpPr/>
      </dsp:nvSpPr>
      <dsp:spPr>
        <a:xfrm>
          <a:off x="9369279" y="1271825"/>
          <a:ext cx="72675" cy="72675"/>
        </a:xfrm>
        <a:prstGeom prst="ellipse">
          <a:avLst/>
        </a:prstGeom>
        <a:solidFill>
          <a:schemeClr val="accent1">
            <a:shade val="80000"/>
            <a:hueOff val="446191"/>
            <a:satOff val="-9058"/>
            <a:lumOff val="30677"/>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54381E7-0584-46DD-8108-E9BF4F2B5005}">
      <dsp:nvSpPr>
        <dsp:cNvPr id="0" name=""/>
        <dsp:cNvSpPr/>
      </dsp:nvSpPr>
      <dsp:spPr>
        <a:xfrm rot="16200000">
          <a:off x="1442643" y="844232"/>
          <a:ext cx="363378" cy="1945321"/>
        </a:xfrm>
        <a:prstGeom prst="round2SameRect">
          <a:avLst/>
        </a:prstGeom>
        <a:solidFill>
          <a:schemeClr val="accent1">
            <a:shade val="80000"/>
            <a:hueOff val="0"/>
            <a:satOff val="0"/>
            <a:lumOff val="0"/>
            <a:alphaOff val="0"/>
          </a:schemeClr>
        </a:solidFill>
        <a:ln w="22225" cap="rnd"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a:lnSpc>
              <a:spcPct val="90000"/>
            </a:lnSpc>
            <a:spcBef>
              <a:spcPct val="0"/>
            </a:spcBef>
            <a:spcAft>
              <a:spcPct val="35000"/>
            </a:spcAft>
            <a:buNone/>
          </a:pPr>
          <a:r>
            <a:rPr lang="en-US" sz="1100" kern="1200" dirty="0"/>
            <a:t>Week 1</a:t>
          </a:r>
        </a:p>
      </dsp:txBody>
      <dsp:txXfrm rot="5400000">
        <a:off x="669411" y="1652943"/>
        <a:ext cx="1927582" cy="327900"/>
      </dsp:txXfrm>
    </dsp:sp>
    <dsp:sp modelId="{5A1B764B-0DC5-47CD-BDEA-9E67799496EC}">
      <dsp:nvSpPr>
        <dsp:cNvPr id="0" name=""/>
        <dsp:cNvSpPr/>
      </dsp:nvSpPr>
      <dsp:spPr>
        <a:xfrm>
          <a:off x="3231" y="0"/>
          <a:ext cx="3242202" cy="12718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06680" numCol="1" spcCol="1270" anchor="b" anchorCtr="1">
          <a:noAutofit/>
        </a:bodyPr>
        <a:lstStyle/>
        <a:p>
          <a:pPr marL="0" lvl="0" indent="0" algn="ctr" defTabSz="622300">
            <a:lnSpc>
              <a:spcPct val="90000"/>
            </a:lnSpc>
            <a:spcBef>
              <a:spcPct val="0"/>
            </a:spcBef>
            <a:spcAft>
              <a:spcPct val="35000"/>
            </a:spcAft>
            <a:buNone/>
          </a:pPr>
          <a:r>
            <a:rPr lang="en-US" sz="1400" b="1" kern="1200" dirty="0">
              <a:latin typeface="Times New Roman" panose="02020603050405020304" pitchFamily="18" charset="0"/>
              <a:cs typeface="Times New Roman" panose="02020603050405020304" pitchFamily="18" charset="0"/>
            </a:rPr>
            <a:t>Introduction and timeline</a:t>
          </a:r>
        </a:p>
      </dsp:txBody>
      <dsp:txXfrm>
        <a:off x="3231" y="0"/>
        <a:ext cx="3242202" cy="1271825"/>
      </dsp:txXfrm>
    </dsp:sp>
    <dsp:sp modelId="{122B38A3-0442-4747-820C-1F37877E2B0E}">
      <dsp:nvSpPr>
        <dsp:cNvPr id="0" name=""/>
        <dsp:cNvSpPr/>
      </dsp:nvSpPr>
      <dsp:spPr>
        <a:xfrm>
          <a:off x="1624332" y="1344501"/>
          <a:ext cx="0" cy="290702"/>
        </a:xfrm>
        <a:prstGeom prst="line">
          <a:avLst/>
        </a:prstGeom>
        <a:noFill/>
        <a:ln w="12700" cap="rnd" cmpd="sng" algn="ctr">
          <a:solidFill>
            <a:schemeClr val="accent1">
              <a:shade val="90000"/>
              <a:hueOff val="93466"/>
              <a:satOff val="1924"/>
              <a:lumOff val="8231"/>
              <a:alphaOff val="0"/>
            </a:schemeClr>
          </a:solidFill>
          <a:prstDash val="dash"/>
        </a:ln>
        <a:effectLst/>
      </dsp:spPr>
      <dsp:style>
        <a:lnRef idx="1">
          <a:scrgbClr r="0" g="0" b="0"/>
        </a:lnRef>
        <a:fillRef idx="0">
          <a:scrgbClr r="0" g="0" b="0"/>
        </a:fillRef>
        <a:effectRef idx="0">
          <a:scrgbClr r="0" g="0" b="0"/>
        </a:effectRef>
        <a:fontRef idx="minor"/>
      </dsp:style>
    </dsp:sp>
    <dsp:sp modelId="{A73181F6-69BB-4A47-8277-4671A45AC8C8}">
      <dsp:nvSpPr>
        <dsp:cNvPr id="0" name=""/>
        <dsp:cNvSpPr/>
      </dsp:nvSpPr>
      <dsp:spPr>
        <a:xfrm>
          <a:off x="1587994" y="1271825"/>
          <a:ext cx="72675" cy="72675"/>
        </a:xfrm>
        <a:prstGeom prst="ellipse">
          <a:avLst/>
        </a:prstGeom>
        <a:solidFill>
          <a:schemeClr val="accent1">
            <a:shade val="80000"/>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D4E4AD9-1015-4EFA-AA88-966D16591073}">
      <dsp:nvSpPr>
        <dsp:cNvPr id="0" name=""/>
        <dsp:cNvSpPr/>
      </dsp:nvSpPr>
      <dsp:spPr>
        <a:xfrm>
          <a:off x="2596993" y="1635204"/>
          <a:ext cx="1945321" cy="363378"/>
        </a:xfrm>
        <a:prstGeom prst="rect">
          <a:avLst/>
        </a:prstGeom>
        <a:solidFill>
          <a:schemeClr val="accent1">
            <a:shade val="80000"/>
            <a:hueOff val="111548"/>
            <a:satOff val="-2264"/>
            <a:lumOff val="7669"/>
            <a:alphaOff val="0"/>
          </a:schemeClr>
        </a:solidFill>
        <a:ln w="22225" cap="rnd" cmpd="sng" algn="ctr">
          <a:solidFill>
            <a:schemeClr val="accent1">
              <a:shade val="80000"/>
              <a:hueOff val="111548"/>
              <a:satOff val="-2264"/>
              <a:lumOff val="7669"/>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a:lnSpc>
              <a:spcPct val="90000"/>
            </a:lnSpc>
            <a:spcBef>
              <a:spcPct val="0"/>
            </a:spcBef>
            <a:spcAft>
              <a:spcPct val="35000"/>
            </a:spcAft>
            <a:buNone/>
          </a:pPr>
          <a:r>
            <a:rPr lang="en-US" sz="1100" kern="1200" dirty="0">
              <a:latin typeface="Times New Roman" panose="02020603050405020304" pitchFamily="18" charset="0"/>
              <a:cs typeface="Times New Roman" panose="02020603050405020304" pitchFamily="18" charset="0"/>
            </a:rPr>
            <a:t>Week 2</a:t>
          </a:r>
        </a:p>
      </dsp:txBody>
      <dsp:txXfrm>
        <a:off x="2596993" y="1635204"/>
        <a:ext cx="1945321" cy="363378"/>
      </dsp:txXfrm>
    </dsp:sp>
    <dsp:sp modelId="{6DD0AC11-56CB-4C68-9137-4FEAF6B0AAA7}">
      <dsp:nvSpPr>
        <dsp:cNvPr id="0" name=""/>
        <dsp:cNvSpPr/>
      </dsp:nvSpPr>
      <dsp:spPr>
        <a:xfrm>
          <a:off x="1948552" y="2361961"/>
          <a:ext cx="3242202" cy="12718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06680" rIns="0" bIns="0" numCol="1" spcCol="1270" anchor="t" anchorCtr="1">
          <a:noAutofit/>
        </a:bodyPr>
        <a:lstStyle/>
        <a:p>
          <a:pPr marL="0" lvl="0" indent="0" algn="ctr" defTabSz="622300">
            <a:lnSpc>
              <a:spcPct val="90000"/>
            </a:lnSpc>
            <a:spcBef>
              <a:spcPct val="0"/>
            </a:spcBef>
            <a:spcAft>
              <a:spcPct val="35000"/>
            </a:spcAft>
            <a:buNone/>
          </a:pPr>
          <a:r>
            <a:rPr lang="en-US" sz="1400" b="1" kern="1200" dirty="0">
              <a:latin typeface="Times New Roman" panose="02020603050405020304" pitchFamily="18" charset="0"/>
              <a:cs typeface="Times New Roman" panose="02020603050405020304" pitchFamily="18" charset="0"/>
            </a:rPr>
            <a:t>Literature survey and components finalization</a:t>
          </a:r>
        </a:p>
      </dsp:txBody>
      <dsp:txXfrm>
        <a:off x="1948552" y="2361961"/>
        <a:ext cx="3242202" cy="1271825"/>
      </dsp:txXfrm>
    </dsp:sp>
    <dsp:sp modelId="{8386E15C-DCF9-4A47-8DA9-F41AD7A9E371}">
      <dsp:nvSpPr>
        <dsp:cNvPr id="0" name=""/>
        <dsp:cNvSpPr/>
      </dsp:nvSpPr>
      <dsp:spPr>
        <a:xfrm>
          <a:off x="3569653" y="1998582"/>
          <a:ext cx="0" cy="290702"/>
        </a:xfrm>
        <a:prstGeom prst="line">
          <a:avLst/>
        </a:prstGeom>
        <a:noFill/>
        <a:ln w="12700" cap="rnd" cmpd="sng" algn="ctr">
          <a:solidFill>
            <a:schemeClr val="accent1">
              <a:shade val="90000"/>
              <a:hueOff val="111553"/>
              <a:satOff val="-2150"/>
              <a:lumOff val="7031"/>
              <a:alphaOff val="0"/>
            </a:schemeClr>
          </a:solidFill>
          <a:prstDash val="dash"/>
        </a:ln>
        <a:effectLst/>
      </dsp:spPr>
      <dsp:style>
        <a:lnRef idx="1">
          <a:scrgbClr r="0" g="0" b="0"/>
        </a:lnRef>
        <a:fillRef idx="0">
          <a:scrgbClr r="0" g="0" b="0"/>
        </a:fillRef>
        <a:effectRef idx="0">
          <a:scrgbClr r="0" g="0" b="0"/>
        </a:effectRef>
        <a:fontRef idx="minor"/>
      </dsp:style>
    </dsp:sp>
    <dsp:sp modelId="{A833E91F-8E32-4AF9-9D96-36A694DDDFD6}">
      <dsp:nvSpPr>
        <dsp:cNvPr id="0" name=""/>
        <dsp:cNvSpPr/>
      </dsp:nvSpPr>
      <dsp:spPr>
        <a:xfrm>
          <a:off x="3533315" y="2289285"/>
          <a:ext cx="72675" cy="72675"/>
        </a:xfrm>
        <a:prstGeom prst="ellipse">
          <a:avLst/>
        </a:prstGeom>
        <a:solidFill>
          <a:schemeClr val="accent1">
            <a:shade val="80000"/>
            <a:hueOff val="111548"/>
            <a:satOff val="-2264"/>
            <a:lumOff val="7669"/>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0804A27-188E-4A17-8FFE-97BCCA0597B8}">
      <dsp:nvSpPr>
        <dsp:cNvPr id="0" name=""/>
        <dsp:cNvSpPr/>
      </dsp:nvSpPr>
      <dsp:spPr>
        <a:xfrm>
          <a:off x="4542314" y="1635204"/>
          <a:ext cx="1945321" cy="363378"/>
        </a:xfrm>
        <a:prstGeom prst="rect">
          <a:avLst/>
        </a:prstGeom>
        <a:solidFill>
          <a:schemeClr val="accent1">
            <a:shade val="80000"/>
            <a:hueOff val="223096"/>
            <a:satOff val="-4529"/>
            <a:lumOff val="15339"/>
            <a:alphaOff val="0"/>
          </a:schemeClr>
        </a:solidFill>
        <a:ln w="22225" cap="rnd" cmpd="sng" algn="ctr">
          <a:solidFill>
            <a:schemeClr val="accent1">
              <a:shade val="80000"/>
              <a:hueOff val="223096"/>
              <a:satOff val="-4529"/>
              <a:lumOff val="15339"/>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a:lnSpc>
              <a:spcPct val="90000"/>
            </a:lnSpc>
            <a:spcBef>
              <a:spcPct val="0"/>
            </a:spcBef>
            <a:spcAft>
              <a:spcPct val="35000"/>
            </a:spcAft>
            <a:buNone/>
          </a:pPr>
          <a:r>
            <a:rPr lang="en-US" sz="1100" kern="1200" dirty="0"/>
            <a:t>Week 3</a:t>
          </a:r>
        </a:p>
      </dsp:txBody>
      <dsp:txXfrm>
        <a:off x="4542314" y="1635204"/>
        <a:ext cx="1945321" cy="363378"/>
      </dsp:txXfrm>
    </dsp:sp>
    <dsp:sp modelId="{DF65791B-462E-4589-B98D-F60587330CA8}">
      <dsp:nvSpPr>
        <dsp:cNvPr id="0" name=""/>
        <dsp:cNvSpPr/>
      </dsp:nvSpPr>
      <dsp:spPr>
        <a:xfrm>
          <a:off x="3893873" y="0"/>
          <a:ext cx="3242202" cy="12718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06680" numCol="1" spcCol="1270" anchor="b" anchorCtr="1">
          <a:noAutofit/>
        </a:bodyPr>
        <a:lstStyle/>
        <a:p>
          <a:pPr marL="0" lvl="0" indent="0" algn="ctr" defTabSz="622300">
            <a:lnSpc>
              <a:spcPct val="90000"/>
            </a:lnSpc>
            <a:spcBef>
              <a:spcPct val="0"/>
            </a:spcBef>
            <a:spcAft>
              <a:spcPct val="35000"/>
            </a:spcAft>
            <a:buNone/>
          </a:pPr>
          <a:r>
            <a:rPr lang="en-US" sz="1400" b="1" kern="1200" dirty="0">
              <a:latin typeface="Times New Roman" panose="02020603050405020304" pitchFamily="18" charset="0"/>
              <a:cs typeface="Times New Roman" panose="02020603050405020304" pitchFamily="18" charset="0"/>
            </a:rPr>
            <a:t>Methodology adopted and innovation</a:t>
          </a:r>
        </a:p>
      </dsp:txBody>
      <dsp:txXfrm>
        <a:off x="3893873" y="0"/>
        <a:ext cx="3242202" cy="1271825"/>
      </dsp:txXfrm>
    </dsp:sp>
    <dsp:sp modelId="{DBA410EB-5F61-4F46-92D9-C5B0AA59EE15}">
      <dsp:nvSpPr>
        <dsp:cNvPr id="0" name=""/>
        <dsp:cNvSpPr/>
      </dsp:nvSpPr>
      <dsp:spPr>
        <a:xfrm>
          <a:off x="5514974" y="1344501"/>
          <a:ext cx="0" cy="290702"/>
        </a:xfrm>
        <a:prstGeom prst="line">
          <a:avLst/>
        </a:prstGeom>
        <a:noFill/>
        <a:ln w="12700" cap="rnd" cmpd="sng" algn="ctr">
          <a:solidFill>
            <a:schemeClr val="accent1">
              <a:shade val="90000"/>
              <a:hueOff val="140199"/>
              <a:satOff val="2886"/>
              <a:lumOff val="12346"/>
              <a:alphaOff val="0"/>
            </a:schemeClr>
          </a:solidFill>
          <a:prstDash val="dash"/>
        </a:ln>
        <a:effectLst/>
      </dsp:spPr>
      <dsp:style>
        <a:lnRef idx="1">
          <a:scrgbClr r="0" g="0" b="0"/>
        </a:lnRef>
        <a:fillRef idx="0">
          <a:scrgbClr r="0" g="0" b="0"/>
        </a:fillRef>
        <a:effectRef idx="0">
          <a:scrgbClr r="0" g="0" b="0"/>
        </a:effectRef>
        <a:fontRef idx="minor"/>
      </dsp:style>
    </dsp:sp>
    <dsp:sp modelId="{E1220EDB-B75C-43A5-B862-97E4C09130A7}">
      <dsp:nvSpPr>
        <dsp:cNvPr id="0" name=""/>
        <dsp:cNvSpPr/>
      </dsp:nvSpPr>
      <dsp:spPr>
        <a:xfrm>
          <a:off x="5478637" y="1271825"/>
          <a:ext cx="72675" cy="72675"/>
        </a:xfrm>
        <a:prstGeom prst="ellipse">
          <a:avLst/>
        </a:prstGeom>
        <a:solidFill>
          <a:schemeClr val="accent1">
            <a:shade val="80000"/>
            <a:hueOff val="223096"/>
            <a:satOff val="-4529"/>
            <a:lumOff val="15339"/>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66B79CB-1A41-4F5C-BF91-58D94BF93913}">
      <dsp:nvSpPr>
        <dsp:cNvPr id="0" name=""/>
        <dsp:cNvSpPr/>
      </dsp:nvSpPr>
      <dsp:spPr>
        <a:xfrm>
          <a:off x="6487635" y="1635204"/>
          <a:ext cx="1945321" cy="363378"/>
        </a:xfrm>
        <a:prstGeom prst="rect">
          <a:avLst/>
        </a:prstGeom>
        <a:solidFill>
          <a:schemeClr val="accent1">
            <a:shade val="80000"/>
            <a:hueOff val="334644"/>
            <a:satOff val="-6793"/>
            <a:lumOff val="23008"/>
            <a:alphaOff val="0"/>
          </a:schemeClr>
        </a:solidFill>
        <a:ln w="22225" cap="rnd" cmpd="sng" algn="ctr">
          <a:solidFill>
            <a:schemeClr val="accent1">
              <a:shade val="80000"/>
              <a:hueOff val="334644"/>
              <a:satOff val="-6793"/>
              <a:lumOff val="23008"/>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a:lnSpc>
              <a:spcPct val="90000"/>
            </a:lnSpc>
            <a:spcBef>
              <a:spcPct val="0"/>
            </a:spcBef>
            <a:spcAft>
              <a:spcPct val="35000"/>
            </a:spcAft>
            <a:buNone/>
          </a:pPr>
          <a:r>
            <a:rPr lang="en-US" sz="1100" kern="1200" dirty="0"/>
            <a:t>Week 4</a:t>
          </a:r>
        </a:p>
      </dsp:txBody>
      <dsp:txXfrm>
        <a:off x="6487635" y="1635204"/>
        <a:ext cx="1945321" cy="363378"/>
      </dsp:txXfrm>
    </dsp:sp>
    <dsp:sp modelId="{B4723E2A-4FF1-452A-BD25-8EC364F15A6F}">
      <dsp:nvSpPr>
        <dsp:cNvPr id="0" name=""/>
        <dsp:cNvSpPr/>
      </dsp:nvSpPr>
      <dsp:spPr>
        <a:xfrm>
          <a:off x="5839195" y="2361961"/>
          <a:ext cx="3242202" cy="12718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06680" rIns="0" bIns="0" numCol="1" spcCol="1270" anchor="t" anchorCtr="1">
          <a:noAutofit/>
        </a:bodyPr>
        <a:lstStyle/>
        <a:p>
          <a:pPr marL="0" lvl="0" indent="0" algn="ctr" defTabSz="622300">
            <a:lnSpc>
              <a:spcPct val="90000"/>
            </a:lnSpc>
            <a:spcBef>
              <a:spcPct val="0"/>
            </a:spcBef>
            <a:spcAft>
              <a:spcPct val="35000"/>
            </a:spcAft>
            <a:buNone/>
          </a:pPr>
          <a:r>
            <a:rPr lang="en-US" sz="1400" kern="1200" dirty="0">
              <a:latin typeface="Times New Roman" panose="02020603050405020304" pitchFamily="18" charset="0"/>
              <a:cs typeface="Times New Roman" panose="02020603050405020304" pitchFamily="18" charset="0"/>
            </a:rPr>
            <a:t>Complete Simulation of the project</a:t>
          </a:r>
        </a:p>
      </dsp:txBody>
      <dsp:txXfrm>
        <a:off x="5839195" y="2361961"/>
        <a:ext cx="3242202" cy="1271825"/>
      </dsp:txXfrm>
    </dsp:sp>
    <dsp:sp modelId="{440E9361-37D2-4157-AF38-7B49AD23708B}">
      <dsp:nvSpPr>
        <dsp:cNvPr id="0" name=""/>
        <dsp:cNvSpPr/>
      </dsp:nvSpPr>
      <dsp:spPr>
        <a:xfrm>
          <a:off x="7460296" y="1998582"/>
          <a:ext cx="0" cy="290702"/>
        </a:xfrm>
        <a:prstGeom prst="line">
          <a:avLst/>
        </a:prstGeom>
        <a:noFill/>
        <a:ln w="12700" cap="rnd" cmpd="sng" algn="ctr">
          <a:solidFill>
            <a:schemeClr val="accent1">
              <a:shade val="90000"/>
              <a:hueOff val="186931"/>
              <a:satOff val="3848"/>
              <a:lumOff val="16461"/>
              <a:alphaOff val="0"/>
            </a:schemeClr>
          </a:solidFill>
          <a:prstDash val="dash"/>
        </a:ln>
        <a:effectLst/>
      </dsp:spPr>
      <dsp:style>
        <a:lnRef idx="1">
          <a:scrgbClr r="0" g="0" b="0"/>
        </a:lnRef>
        <a:fillRef idx="0">
          <a:scrgbClr r="0" g="0" b="0"/>
        </a:fillRef>
        <a:effectRef idx="0">
          <a:scrgbClr r="0" g="0" b="0"/>
        </a:effectRef>
        <a:fontRef idx="minor"/>
      </dsp:style>
    </dsp:sp>
    <dsp:sp modelId="{C45E7B63-1C71-483E-A3A8-705CE86D4D8E}">
      <dsp:nvSpPr>
        <dsp:cNvPr id="0" name=""/>
        <dsp:cNvSpPr/>
      </dsp:nvSpPr>
      <dsp:spPr>
        <a:xfrm>
          <a:off x="7423958" y="2289285"/>
          <a:ext cx="72675" cy="72675"/>
        </a:xfrm>
        <a:prstGeom prst="ellipse">
          <a:avLst/>
        </a:prstGeom>
        <a:solidFill>
          <a:schemeClr val="accent1">
            <a:shade val="80000"/>
            <a:hueOff val="334644"/>
            <a:satOff val="-6793"/>
            <a:lumOff val="23008"/>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95A5022-8D54-4A63-B987-1685ED94D62C}">
      <dsp:nvSpPr>
        <dsp:cNvPr id="0" name=""/>
        <dsp:cNvSpPr/>
      </dsp:nvSpPr>
      <dsp:spPr>
        <a:xfrm rot="5400000">
          <a:off x="9223928" y="844232"/>
          <a:ext cx="363378" cy="1945321"/>
        </a:xfrm>
        <a:prstGeom prst="round2SameRect">
          <a:avLst/>
        </a:prstGeom>
        <a:solidFill>
          <a:schemeClr val="accent1">
            <a:shade val="80000"/>
            <a:hueOff val="446191"/>
            <a:satOff val="-9058"/>
            <a:lumOff val="30677"/>
            <a:alphaOff val="0"/>
          </a:schemeClr>
        </a:solidFill>
        <a:ln w="22225" cap="rnd" cmpd="sng" algn="ctr">
          <a:solidFill>
            <a:schemeClr val="accent1">
              <a:shade val="80000"/>
              <a:hueOff val="446191"/>
              <a:satOff val="-9058"/>
              <a:lumOff val="30677"/>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a:lnSpc>
              <a:spcPct val="90000"/>
            </a:lnSpc>
            <a:spcBef>
              <a:spcPct val="0"/>
            </a:spcBef>
            <a:spcAft>
              <a:spcPct val="35000"/>
            </a:spcAft>
            <a:buNone/>
          </a:pPr>
          <a:r>
            <a:rPr lang="en-US" sz="1100" kern="1200" dirty="0"/>
            <a:t>Week 5</a:t>
          </a:r>
        </a:p>
      </dsp:txBody>
      <dsp:txXfrm rot="-5400000">
        <a:off x="8432957" y="1652943"/>
        <a:ext cx="1927582" cy="327900"/>
      </dsp:txXfrm>
    </dsp:sp>
    <dsp:sp modelId="{DB863731-1B54-4E5C-8233-84DA598A41FE}">
      <dsp:nvSpPr>
        <dsp:cNvPr id="0" name=""/>
        <dsp:cNvSpPr/>
      </dsp:nvSpPr>
      <dsp:spPr>
        <a:xfrm>
          <a:off x="7784516" y="0"/>
          <a:ext cx="3242202" cy="12718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06680" numCol="1" spcCol="1270" anchor="b" anchorCtr="1">
          <a:noAutofit/>
        </a:bodyPr>
        <a:lstStyle/>
        <a:p>
          <a:pPr marL="0" lvl="0" indent="0" algn="ctr" defTabSz="622300">
            <a:lnSpc>
              <a:spcPct val="90000"/>
            </a:lnSpc>
            <a:spcBef>
              <a:spcPct val="0"/>
            </a:spcBef>
            <a:spcAft>
              <a:spcPct val="35000"/>
            </a:spcAft>
            <a:buNone/>
          </a:pPr>
          <a:r>
            <a:rPr lang="en-US" sz="1400" kern="1200" dirty="0">
              <a:latin typeface="Times New Roman" panose="02020603050405020304" pitchFamily="18" charset="0"/>
              <a:cs typeface="Times New Roman" panose="02020603050405020304" pitchFamily="18" charset="0"/>
            </a:rPr>
            <a:t>Final presentation </a:t>
          </a:r>
        </a:p>
      </dsp:txBody>
      <dsp:txXfrm>
        <a:off x="7784516" y="0"/>
        <a:ext cx="3242202" cy="1271825"/>
      </dsp:txXfrm>
    </dsp:sp>
    <dsp:sp modelId="{55F01B50-C9A5-4313-B337-A0FDB2CFCE98}">
      <dsp:nvSpPr>
        <dsp:cNvPr id="0" name=""/>
        <dsp:cNvSpPr/>
      </dsp:nvSpPr>
      <dsp:spPr>
        <a:xfrm>
          <a:off x="9405617" y="1344501"/>
          <a:ext cx="0" cy="290702"/>
        </a:xfrm>
        <a:prstGeom prst="line">
          <a:avLst/>
        </a:prstGeom>
        <a:noFill/>
        <a:ln w="12700" cap="rnd" cmpd="sng" algn="ctr">
          <a:solidFill>
            <a:schemeClr val="accent1">
              <a:shade val="90000"/>
              <a:hueOff val="446212"/>
              <a:satOff val="-8602"/>
              <a:lumOff val="28124"/>
              <a:alphaOff val="0"/>
            </a:schemeClr>
          </a:solidFill>
          <a:prstDash val="dash"/>
        </a:ln>
        <a:effectLst/>
      </dsp:spPr>
      <dsp:style>
        <a:lnRef idx="1">
          <a:scrgbClr r="0" g="0" b="0"/>
        </a:lnRef>
        <a:fillRef idx="0">
          <a:scrgbClr r="0" g="0" b="0"/>
        </a:fillRef>
        <a:effectRef idx="0">
          <a:scrgbClr r="0" g="0" b="0"/>
        </a:effectRef>
        <a:fontRef idx="minor"/>
      </dsp:style>
    </dsp:sp>
    <dsp:sp modelId="{75569D8D-695E-494B-8EBD-7EBE1D6E9B9A}">
      <dsp:nvSpPr>
        <dsp:cNvPr id="0" name=""/>
        <dsp:cNvSpPr/>
      </dsp:nvSpPr>
      <dsp:spPr>
        <a:xfrm>
          <a:off x="9369279" y="1271825"/>
          <a:ext cx="72675" cy="72675"/>
        </a:xfrm>
        <a:prstGeom prst="ellipse">
          <a:avLst/>
        </a:prstGeom>
        <a:solidFill>
          <a:schemeClr val="accent1">
            <a:shade val="80000"/>
            <a:hueOff val="446191"/>
            <a:satOff val="-9058"/>
            <a:lumOff val="30677"/>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RoundedRectangleTimeline">
  <dgm:title val="Rounded Rectangle Timeline"/>
  <dgm:desc val="Use to show a list of events in chronological order. An invisible box contains the description while the date is shown in rectangles, except for the first and last node where the corners of the rectangle are rounded. It can display large amount of text and long descriptive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 val="18"/>
      <dgm:constr type="primFontSz" for="des" forName="Childtext" val="18"/>
      <dgm:constr type="primFontSz" for="des" forName="Childtext" refType="primFontSz" refFor="des" refForName="parent" op="lte"/>
      <dgm:constr type="w" for="ch" forName="composite" refType="w"/>
      <dgm:constr type="h" for="ch" forName="composite" refType="h"/>
      <dgm:constr type="w" for="ch" forName="spaceBetweenRectangles" refType="w" refFor="ch" refForName="composite" fact="-0.4"/>
      <dgm:constr type="w" for="ch" ptType="sibTrans" op="equ"/>
      <dgm:constr type="primFontSz" for="des" forName="parent" op="equ"/>
      <dgm:constr type="primFontSz" for="des" forName="Childtext" op="equ"/>
      <dgm:constr type="primFontSz" for="des" forName="parent1" val="18"/>
      <dgm:constr type="primFontSz" for="des" forName="Childtext1" val="18"/>
      <dgm:constr type="primFontSz" for="des" forName="Childtext1" refType="primFontSz" refFor="des" refForName="parent1" op="lte"/>
      <dgm:constr type="w" for="ch" forName="composite1" refType="w"/>
      <dgm:constr type="h" for="ch" forName="composite1" refType="h"/>
      <dgm:constr type="w" for="ch" forName="spaceBetweenRectangles1" refType="w" refFor="ch" refForName="composite1" fact="-0.4"/>
      <dgm:constr type="primFontSz" for="des" forName="parent1" op="equ"/>
      <dgm:constr type="primFontSz" for="des" forName="Childtext1" op="equ"/>
    </dgm:constrLst>
    <dgm:choose name="layoutByNodeCnt">
      <dgm:if name="twoOrLessNodes" axis="ch" ptType="node" func="cnt" op="lte" val="2">
        <dgm:forEach name="nodesForEach" axis="ch" ptType="node">
          <dgm:layoutNode name="composite">
            <dgm:alg type="composite"/>
            <dgm:shape xmlns:r="http://schemas.openxmlformats.org/officeDocument/2006/relationships" r:blip="">
              <dgm:adjLst/>
            </dgm:shape>
            <dgm:choose name="casesForFirstAndLastNode1">
              <dgm:if name="startNode1" axis="self" ptType="node" func="pos" op="equ" val="1">
                <dgm:choose name="removeLineWhenOnlyOneNode1">
                  <dgm:if name="ifOnlyOneNode1" axis="followSib" ptType="node" func="cnt" op="equ" val="0">
                    <dgm:constrLst>
                      <dgm:constr type="w" for="ch" forName="parent" refType="w" fact="0.95"/>
                      <dgm:constr type="l" for="ch" forName="parent" refType="w" fact="0.025"/>
                      <dgm:constr type="t" for="ch" forName="parent" refType="h" fact="0.45"/>
                      <dgm:constr type="h" for="ch" forName="parent" refType="h" fact="0.1"/>
                      <dgm:constr type="l" for="ch" forName="Childtext" refType="w" fact="0.025"/>
                      <dgm:constr type="w" for="ch" forName="Childtext" refType="w" fact="0.95"/>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if>
                  <dgm:else name="ifMoreThanOne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else>
                </dgm:choose>
              </dgm:if>
              <dgm:else name="notStart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t" for="ch" forName="Childtext" refType="h" fact="0.65"/>
                  <dgm:constr type="w" for="ch" forName="ConnectLine"/>
                  <dgm:constr type="h" for="ch" forName="ConnectLine" refType="h" fact="0.08"/>
                  <dgm:constr type="t" for="ch" forName="ConnectLine" refType="h" fact="0.55"/>
                  <dgm:constr type="ctrX" for="ch" forName="ConnectLine" refType="w" fact="0.5"/>
                  <dgm:constr type="w" for="ch" forName="ConnectLineEnd" refType="h" fact="0.02"/>
                  <dgm:constr type="h" for="ch" forName="ConnectLineEnd" refType="h" fact="0.02"/>
                  <dgm:constr type="b" for="ch" forName="ConnectLineEnd" refType="h" fact="0.65"/>
                  <dgm:constr type="ctrX" for="ch" forName="ConnectLineEnd" refType="w" fact="0.5"/>
                  <dgm:constr type="w" for="ch" forName="EmptyPane" refType="w"/>
                  <dgm:constr type="h" for="ch" forName="EmptyPane" refType="h" fact="0.45"/>
                </dgm:constrLst>
              </dgm:else>
            </dgm:choose>
            <dgm:layoutNode name="parent"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oundRect" r:blip="">
                        <dgm:adjLst/>
                      </dgm:shape>
                    </dgm:if>
                    <dgm:else name="ifMoreThanOneNode">
                      <dgm:choose name="Name18">
                        <dgm:if name="Name19" func="var" arg="dir" op="equ" val="norm">
                          <dgm:shape xmlns:r="http://schemas.openxmlformats.org/officeDocument/2006/relationships" rot="-90" type="round2SameRect" r:blip="">
                            <dgm:adjLst/>
                          </dgm:shape>
                        </dgm:if>
                        <dgm:else name="Name20">
                          <dgm:shape xmlns:r="http://schemas.openxmlformats.org/officeDocument/2006/relationships" rot="90" type="round2SameRect" r:blip="">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90" type="round2SameRect" r:blip="">
                            <dgm:adjLst/>
                          </dgm:shape>
                        </dgm:if>
                        <dgm:else name="Name26">
                          <dgm:shape xmlns:r="http://schemas.openxmlformats.org/officeDocument/2006/relationships" rot="-90" type="round2SameRect" r:blip="">
                            <dgm:adjLst/>
                          </dgm:shape>
                        </dgm:else>
                      </dgm:choose>
                    </dgm:if>
                    <dgm:else name="Name27">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 styleLbl="revTx">
              <dgm:varLst>
                <dgm:bulletEnabled val="1"/>
              </dgm:varLst>
              <dgm:choose name="casesForTxtDirLogic">
                <dgm:if name="Name77"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 styleLbl="lnNode1">
              <dgm:alg type="sp"/>
              <dgm:shape xmlns:r="http://schemas.openxmlformats.org/officeDocument/2006/relationships" type="ellipse" r:blip="">
                <dgm:adjLst/>
              </dgm:shape>
              <dgm:presOf/>
              <dgm:constrLst/>
            </dgm:layoutNode>
            <dgm:layoutNode name="EmptyPane">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if>
      <dgm:else name="moreThanTwoNodes">
        <dgm:forEach name="nodesForEach1" axis="ch" ptType="node">
          <dgm:layoutNode name="composite1">
            <dgm:alg type="composite"/>
            <dgm:shape xmlns:r="http://schemas.openxmlformats.org/officeDocument/2006/relationships" r:blip="">
              <dgm:adjLst/>
            </dgm:shape>
            <dgm:choose name="casesForSnakingLogic21">
              <dgm:if name="oddNode21" axis="self" ptType="node" func="posOdd" op="equ" val="1">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w" for="ch" forName="ConnectLine1"/>
                  <dgm:constr type="h" for="ch" forName="ConnectLine1" refType="h" fact="0.08"/>
                  <dgm:constr type="t" for="ch" forName="ConnectLine1" refType="h" fact="0.37"/>
                  <dgm:constr type="ctrX" for="ch" forName="ConnectLine1" refType="w" fact="0.5"/>
                  <dgm:constr type="w" for="ch" forName="ConnectLineEnd1" refType="h" fact="0.02"/>
                  <dgm:constr type="h" for="ch" forName="ConnectLineEnd1" refType="h" fact="0.02"/>
                  <dgm:constr type="t" for="ch" forName="ConnectLineEnd1" refType="h" fact="0.35"/>
                  <dgm:constr type="ctrX" for="ch" forName="ConnectLineEnd1" refType="w" fact="0.5"/>
                  <dgm:constr type="w" for="ch" forName="EmptyPane1" refType="w"/>
                  <dgm:constr type="t" for="ch" forName="EmptyPane1" refType="h" fact="0.55"/>
                  <dgm:constr type="h" for="ch" forName="EmptyPane1" refType="h" fact="0.45"/>
                </dgm:constrLst>
              </dgm:if>
              <dgm:else name="evenNode2">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t" for="ch" forName="Childtext1" refType="h" fact="0.65"/>
                  <dgm:constr type="w" for="ch" forName="ConnectLine1"/>
                  <dgm:constr type="h" for="ch" forName="ConnectLine1" refType="h" fact="0.08"/>
                  <dgm:constr type="t" for="ch" forName="ConnectLine1" refType="h" fact="0.55"/>
                  <dgm:constr type="ctrX" for="ch" forName="ConnectLine1" refType="w" fact="0.5"/>
                  <dgm:constr type="w" for="ch" forName="ConnectLineEnd1" refType="h" fact="0.02"/>
                  <dgm:constr type="h" for="ch" forName="ConnectLineEnd1" refType="h" fact="0.02"/>
                  <dgm:constr type="b" for="ch" forName="ConnectLineEnd1" refType="h" fact="0.65"/>
                  <dgm:constr type="ctrX" for="ch" forName="ConnectLineEnd1" refType="w" fact="0.5"/>
                  <dgm:constr type="w" for="ch" forName="EmptyPane1" refType="w"/>
                  <dgm:constr type="h" for="ch" forName="EmptyPane1" refType="h" fact="0.45"/>
                </dgm:constrLst>
              </dgm:else>
            </dgm:choose>
            <dgm:layoutNode name="parent1"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12">
                <dgm:if name="startNode12" axis="self" ptType="node" func="pos" op="equ" val="1">
                  <dgm:choose name="removeLineWhenOnlyOneNode12">
                    <dgm:if name="ifOnlyOneNode12" axis="followSib" ptType="node" func="cnt" op="equ" val="0">
                      <dgm:shape xmlns:r="http://schemas.openxmlformats.org/officeDocument/2006/relationships" type="roundRect" r:blip="">
                        <dgm:adjLst/>
                      </dgm:shape>
                    </dgm:if>
                    <dgm:else name="ifMoreThanOneNode12">
                      <dgm:choose name="Name181">
                        <dgm:if name="Name191" func="var" arg="dir" op="equ" val="norm">
                          <dgm:shape xmlns:r="http://schemas.openxmlformats.org/officeDocument/2006/relationships" rot="-90" type="round2SameRect" r:blip="">
                            <dgm:adjLst/>
                          </dgm:shape>
                        </dgm:if>
                        <dgm:else name="Name201">
                          <dgm:shape xmlns:r="http://schemas.openxmlformats.org/officeDocument/2006/relationships" rot="90" type="round2SameRect" r:blip="">
                            <dgm:adjLst/>
                          </dgm:shape>
                        </dgm:else>
                      </dgm:choose>
                    </dgm:else>
                  </dgm:choose>
                </dgm:if>
                <dgm:else name="notStartNode12">
                  <dgm:choose name="Name221">
                    <dgm:if name="Name231" axis="self" ptType="node" func="revPos" op="equ" val="1">
                      <dgm:choose name="Name241">
                        <dgm:if name="Name251" func="var" arg="dir" op="equ" val="norm">
                          <dgm:shape xmlns:r="http://schemas.openxmlformats.org/officeDocument/2006/relationships" rot="90" type="round2SameRect" r:blip="">
                            <dgm:adjLst/>
                          </dgm:shape>
                        </dgm:if>
                        <dgm:else name="Name261">
                          <dgm:shape xmlns:r="http://schemas.openxmlformats.org/officeDocument/2006/relationships" rot="-90" type="round2SameRect" r:blip="">
                            <dgm:adjLst/>
                          </dgm:shape>
                        </dgm:else>
                      </dgm:choose>
                    </dgm:if>
                    <dgm:else name="Name271">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dgm:varLst>
                <dgm:bulletEnabled val="1"/>
              </dgm:varLst>
              <dgm:choose name="casesForTxtDirLogic1">
                <dgm:if name="Name771"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1">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1"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1" styleLbl="lnNode1">
              <dgm:alg type="sp"/>
              <dgm:shape xmlns:r="http://schemas.openxmlformats.org/officeDocument/2006/relationships" type="ellipse" r:blip="">
                <dgm:adjLst/>
              </dgm:shape>
              <dgm:presOf/>
              <dgm:constrLst/>
            </dgm:layoutNode>
            <dgm:layoutNode name="EmptyPane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else>
    </dgm:choose>
  </dgm:layoutNode>
</dgm:layoutDef>
</file>

<file path=ppt/diagrams/layout2.xml><?xml version="1.0" encoding="utf-8"?>
<dgm:layoutDef xmlns:dgm="http://schemas.openxmlformats.org/drawingml/2006/diagram" xmlns:a="http://schemas.openxmlformats.org/drawingml/2006/main" uniqueId="urn:microsoft.com/office/officeart/2016/7/layout/RoundedRectangleTimeline">
  <dgm:title val="Rounded Rectangle Timeline"/>
  <dgm:desc val="Use to show a list of events in chronological order. An invisible box contains the description while the date is shown in rectangles, except for the first and last node where the corners of the rectangle are rounded. It can display large amount of text and long descriptive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 val="18"/>
      <dgm:constr type="primFontSz" for="des" forName="Childtext" val="18"/>
      <dgm:constr type="primFontSz" for="des" forName="Childtext" refType="primFontSz" refFor="des" refForName="parent" op="lte"/>
      <dgm:constr type="w" for="ch" forName="composite" refType="w"/>
      <dgm:constr type="h" for="ch" forName="composite" refType="h"/>
      <dgm:constr type="w" for="ch" forName="spaceBetweenRectangles" refType="w" refFor="ch" refForName="composite" fact="-0.4"/>
      <dgm:constr type="w" for="ch" ptType="sibTrans" op="equ"/>
      <dgm:constr type="primFontSz" for="des" forName="parent" op="equ"/>
      <dgm:constr type="primFontSz" for="des" forName="Childtext" op="equ"/>
      <dgm:constr type="primFontSz" for="des" forName="parent1" val="18"/>
      <dgm:constr type="primFontSz" for="des" forName="Childtext1" val="18"/>
      <dgm:constr type="primFontSz" for="des" forName="Childtext1" refType="primFontSz" refFor="des" refForName="parent1" op="lte"/>
      <dgm:constr type="w" for="ch" forName="composite1" refType="w"/>
      <dgm:constr type="h" for="ch" forName="composite1" refType="h"/>
      <dgm:constr type="w" for="ch" forName="spaceBetweenRectangles1" refType="w" refFor="ch" refForName="composite1" fact="-0.4"/>
      <dgm:constr type="primFontSz" for="des" forName="parent1" op="equ"/>
      <dgm:constr type="primFontSz" for="des" forName="Childtext1" op="equ"/>
    </dgm:constrLst>
    <dgm:choose name="layoutByNodeCnt">
      <dgm:if name="twoOrLessNodes" axis="ch" ptType="node" func="cnt" op="lte" val="2">
        <dgm:forEach name="nodesForEach" axis="ch" ptType="node">
          <dgm:layoutNode name="composite">
            <dgm:alg type="composite"/>
            <dgm:shape xmlns:r="http://schemas.openxmlformats.org/officeDocument/2006/relationships" r:blip="">
              <dgm:adjLst/>
            </dgm:shape>
            <dgm:choose name="casesForFirstAndLastNode1">
              <dgm:if name="startNode1" axis="self" ptType="node" func="pos" op="equ" val="1">
                <dgm:choose name="removeLineWhenOnlyOneNode1">
                  <dgm:if name="ifOnlyOneNode1" axis="followSib" ptType="node" func="cnt" op="equ" val="0">
                    <dgm:constrLst>
                      <dgm:constr type="w" for="ch" forName="parent" refType="w" fact="0.95"/>
                      <dgm:constr type="l" for="ch" forName="parent" refType="w" fact="0.025"/>
                      <dgm:constr type="t" for="ch" forName="parent" refType="h" fact="0.45"/>
                      <dgm:constr type="h" for="ch" forName="parent" refType="h" fact="0.1"/>
                      <dgm:constr type="l" for="ch" forName="Childtext" refType="w" fact="0.025"/>
                      <dgm:constr type="w" for="ch" forName="Childtext" refType="w" fact="0.95"/>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if>
                  <dgm:else name="ifMoreThanOne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else>
                </dgm:choose>
              </dgm:if>
              <dgm:else name="notStart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t" for="ch" forName="Childtext" refType="h" fact="0.65"/>
                  <dgm:constr type="w" for="ch" forName="ConnectLine"/>
                  <dgm:constr type="h" for="ch" forName="ConnectLine" refType="h" fact="0.08"/>
                  <dgm:constr type="t" for="ch" forName="ConnectLine" refType="h" fact="0.55"/>
                  <dgm:constr type="ctrX" for="ch" forName="ConnectLine" refType="w" fact="0.5"/>
                  <dgm:constr type="w" for="ch" forName="ConnectLineEnd" refType="h" fact="0.02"/>
                  <dgm:constr type="h" for="ch" forName="ConnectLineEnd" refType="h" fact="0.02"/>
                  <dgm:constr type="b" for="ch" forName="ConnectLineEnd" refType="h" fact="0.65"/>
                  <dgm:constr type="ctrX" for="ch" forName="ConnectLineEnd" refType="w" fact="0.5"/>
                  <dgm:constr type="w" for="ch" forName="EmptyPane" refType="w"/>
                  <dgm:constr type="h" for="ch" forName="EmptyPane" refType="h" fact="0.45"/>
                </dgm:constrLst>
              </dgm:else>
            </dgm:choose>
            <dgm:layoutNode name="parent"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oundRect" r:blip="">
                        <dgm:adjLst/>
                      </dgm:shape>
                    </dgm:if>
                    <dgm:else name="ifMoreThanOneNode">
                      <dgm:choose name="Name18">
                        <dgm:if name="Name19" func="var" arg="dir" op="equ" val="norm">
                          <dgm:shape xmlns:r="http://schemas.openxmlformats.org/officeDocument/2006/relationships" rot="-90" type="round2SameRect" r:blip="">
                            <dgm:adjLst/>
                          </dgm:shape>
                        </dgm:if>
                        <dgm:else name="Name20">
                          <dgm:shape xmlns:r="http://schemas.openxmlformats.org/officeDocument/2006/relationships" rot="90" type="round2SameRect" r:blip="">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90" type="round2SameRect" r:blip="">
                            <dgm:adjLst/>
                          </dgm:shape>
                        </dgm:if>
                        <dgm:else name="Name26">
                          <dgm:shape xmlns:r="http://schemas.openxmlformats.org/officeDocument/2006/relationships" rot="-90" type="round2SameRect" r:blip="">
                            <dgm:adjLst/>
                          </dgm:shape>
                        </dgm:else>
                      </dgm:choose>
                    </dgm:if>
                    <dgm:else name="Name27">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 styleLbl="revTx">
              <dgm:varLst>
                <dgm:bulletEnabled val="1"/>
              </dgm:varLst>
              <dgm:choose name="casesForTxtDirLogic">
                <dgm:if name="Name77"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 styleLbl="lnNode1">
              <dgm:alg type="sp"/>
              <dgm:shape xmlns:r="http://schemas.openxmlformats.org/officeDocument/2006/relationships" type="ellipse" r:blip="">
                <dgm:adjLst/>
              </dgm:shape>
              <dgm:presOf/>
              <dgm:constrLst/>
            </dgm:layoutNode>
            <dgm:layoutNode name="EmptyPane">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if>
      <dgm:else name="moreThanTwoNodes">
        <dgm:forEach name="nodesForEach1" axis="ch" ptType="node">
          <dgm:layoutNode name="composite1">
            <dgm:alg type="composite"/>
            <dgm:shape xmlns:r="http://schemas.openxmlformats.org/officeDocument/2006/relationships" r:blip="">
              <dgm:adjLst/>
            </dgm:shape>
            <dgm:choose name="casesForSnakingLogic21">
              <dgm:if name="oddNode21" axis="self" ptType="node" func="posOdd" op="equ" val="1">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w" for="ch" forName="ConnectLine1"/>
                  <dgm:constr type="h" for="ch" forName="ConnectLine1" refType="h" fact="0.08"/>
                  <dgm:constr type="t" for="ch" forName="ConnectLine1" refType="h" fact="0.37"/>
                  <dgm:constr type="ctrX" for="ch" forName="ConnectLine1" refType="w" fact="0.5"/>
                  <dgm:constr type="w" for="ch" forName="ConnectLineEnd1" refType="h" fact="0.02"/>
                  <dgm:constr type="h" for="ch" forName="ConnectLineEnd1" refType="h" fact="0.02"/>
                  <dgm:constr type="t" for="ch" forName="ConnectLineEnd1" refType="h" fact="0.35"/>
                  <dgm:constr type="ctrX" for="ch" forName="ConnectLineEnd1" refType="w" fact="0.5"/>
                  <dgm:constr type="w" for="ch" forName="EmptyPane1" refType="w"/>
                  <dgm:constr type="t" for="ch" forName="EmptyPane1" refType="h" fact="0.55"/>
                  <dgm:constr type="h" for="ch" forName="EmptyPane1" refType="h" fact="0.45"/>
                </dgm:constrLst>
              </dgm:if>
              <dgm:else name="evenNode2">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t" for="ch" forName="Childtext1" refType="h" fact="0.65"/>
                  <dgm:constr type="w" for="ch" forName="ConnectLine1"/>
                  <dgm:constr type="h" for="ch" forName="ConnectLine1" refType="h" fact="0.08"/>
                  <dgm:constr type="t" for="ch" forName="ConnectLine1" refType="h" fact="0.55"/>
                  <dgm:constr type="ctrX" for="ch" forName="ConnectLine1" refType="w" fact="0.5"/>
                  <dgm:constr type="w" for="ch" forName="ConnectLineEnd1" refType="h" fact="0.02"/>
                  <dgm:constr type="h" for="ch" forName="ConnectLineEnd1" refType="h" fact="0.02"/>
                  <dgm:constr type="b" for="ch" forName="ConnectLineEnd1" refType="h" fact="0.65"/>
                  <dgm:constr type="ctrX" for="ch" forName="ConnectLineEnd1" refType="w" fact="0.5"/>
                  <dgm:constr type="w" for="ch" forName="EmptyPane1" refType="w"/>
                  <dgm:constr type="h" for="ch" forName="EmptyPane1" refType="h" fact="0.45"/>
                </dgm:constrLst>
              </dgm:else>
            </dgm:choose>
            <dgm:layoutNode name="parent1"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12">
                <dgm:if name="startNode12" axis="self" ptType="node" func="pos" op="equ" val="1">
                  <dgm:choose name="removeLineWhenOnlyOneNode12">
                    <dgm:if name="ifOnlyOneNode12" axis="followSib" ptType="node" func="cnt" op="equ" val="0">
                      <dgm:shape xmlns:r="http://schemas.openxmlformats.org/officeDocument/2006/relationships" type="roundRect" r:blip="">
                        <dgm:adjLst/>
                      </dgm:shape>
                    </dgm:if>
                    <dgm:else name="ifMoreThanOneNode12">
                      <dgm:choose name="Name181">
                        <dgm:if name="Name191" func="var" arg="dir" op="equ" val="norm">
                          <dgm:shape xmlns:r="http://schemas.openxmlformats.org/officeDocument/2006/relationships" rot="-90" type="round2SameRect" r:blip="">
                            <dgm:adjLst/>
                          </dgm:shape>
                        </dgm:if>
                        <dgm:else name="Name201">
                          <dgm:shape xmlns:r="http://schemas.openxmlformats.org/officeDocument/2006/relationships" rot="90" type="round2SameRect" r:blip="">
                            <dgm:adjLst/>
                          </dgm:shape>
                        </dgm:else>
                      </dgm:choose>
                    </dgm:else>
                  </dgm:choose>
                </dgm:if>
                <dgm:else name="notStartNode12">
                  <dgm:choose name="Name221">
                    <dgm:if name="Name231" axis="self" ptType="node" func="revPos" op="equ" val="1">
                      <dgm:choose name="Name241">
                        <dgm:if name="Name251" func="var" arg="dir" op="equ" val="norm">
                          <dgm:shape xmlns:r="http://schemas.openxmlformats.org/officeDocument/2006/relationships" rot="90" type="round2SameRect" r:blip="">
                            <dgm:adjLst/>
                          </dgm:shape>
                        </dgm:if>
                        <dgm:else name="Name261">
                          <dgm:shape xmlns:r="http://schemas.openxmlformats.org/officeDocument/2006/relationships" rot="-90" type="round2SameRect" r:blip="">
                            <dgm:adjLst/>
                          </dgm:shape>
                        </dgm:else>
                      </dgm:choose>
                    </dgm:if>
                    <dgm:else name="Name271">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dgm:varLst>
                <dgm:bulletEnabled val="1"/>
              </dgm:varLst>
              <dgm:choose name="casesForTxtDirLogic1">
                <dgm:if name="Name771"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1">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1"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1" styleLbl="lnNode1">
              <dgm:alg type="sp"/>
              <dgm:shape xmlns:r="http://schemas.openxmlformats.org/officeDocument/2006/relationships" type="ellipse" r:blip="">
                <dgm:adjLst/>
              </dgm:shape>
              <dgm:presOf/>
              <dgm:constrLst/>
            </dgm:layoutNode>
            <dgm:layoutNode name="EmptyPane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jpg>
</file>

<file path=ppt/media/image3.png>
</file>

<file path=ppt/media/image4.pn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8/26/2022</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90017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8/26/2022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83591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8/26/2022</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888496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8/26/2022</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52443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8/26/2022</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66809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8/26/2022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833232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8/26/2022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48046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8/26/2022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2936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8/26/2022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29494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8/26/2022</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261766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8/26/2022</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732895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8/26/2022</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000897896"/>
      </p:ext>
    </p:extLst>
  </p:cSld>
  <p:clrMap bg1="lt1" tx1="dk1" bg2="lt2" tx2="dk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11" r:id="rId5"/>
    <p:sldLayoutId id="2147483760" r:id="rId6"/>
    <p:sldLayoutId id="2147483762" r:id="rId7"/>
    <p:sldLayoutId id="2147483706" r:id="rId8"/>
    <p:sldLayoutId id="2147483709" r:id="rId9"/>
    <p:sldLayoutId id="2147483707" r:id="rId10"/>
    <p:sldLayoutId id="2147483708" r:id="rId11"/>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https://www.irjmets.com/uploadedfiles/paper/issue_5_may_2022/23382/final/fin_irjmets1652953856.pdf"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hyperlink" Target="https://ieeexplore.ieee.org/abstract/document/8067855"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s://ieeexplore.ieee.org/document/8921028"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https://ieeexplore.ieee.org/abstract/document/8058303"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D6D7A0BC-0046-4CAA-8E7F-DCAFE511EA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C21E816-31F5-48BB-BD02-D15F2F18B48A}"/>
              </a:ext>
            </a:extLst>
          </p:cNvPr>
          <p:cNvSpPr>
            <a:spLocks noGrp="1"/>
          </p:cNvSpPr>
          <p:nvPr>
            <p:ph type="ctrTitle"/>
          </p:nvPr>
        </p:nvSpPr>
        <p:spPr>
          <a:xfrm>
            <a:off x="581191" y="1020431"/>
            <a:ext cx="10993549" cy="1475013"/>
          </a:xfrm>
        </p:spPr>
        <p:txBody>
          <a:bodyPr>
            <a:normAutofit/>
          </a:bodyPr>
          <a:lstStyle/>
          <a:p>
            <a:r>
              <a:rPr lang="en-US" dirty="0">
                <a:latin typeface="Times New Roman" panose="02020603050405020304" pitchFamily="18" charset="0"/>
                <a:cs typeface="Times New Roman" panose="02020603050405020304" pitchFamily="18" charset="0"/>
              </a:rPr>
              <a:t>Smart street light based on vehicle movement</a:t>
            </a:r>
          </a:p>
        </p:txBody>
      </p:sp>
      <p:sp>
        <p:nvSpPr>
          <p:cNvPr id="3" name="Subtitle 2">
            <a:extLst>
              <a:ext uri="{FF2B5EF4-FFF2-40B4-BE49-F238E27FC236}">
                <a16:creationId xmlns:a16="http://schemas.microsoft.com/office/drawing/2014/main" id="{835D6E6B-3353-491C-A3C6-F278D6CED8B3}"/>
              </a:ext>
            </a:extLst>
          </p:cNvPr>
          <p:cNvSpPr>
            <a:spLocks noGrp="1"/>
          </p:cNvSpPr>
          <p:nvPr>
            <p:ph type="subTitle" idx="1"/>
          </p:nvPr>
        </p:nvSpPr>
        <p:spPr>
          <a:xfrm>
            <a:off x="581194" y="2495445"/>
            <a:ext cx="10993546" cy="468233"/>
          </a:xfrm>
        </p:spPr>
        <p:txBody>
          <a:bodyPr>
            <a:normAutofit/>
          </a:bodyPr>
          <a:lstStyle/>
          <a:p>
            <a:r>
              <a:rPr lang="en-US" dirty="0">
                <a:latin typeface="Times New Roman" panose="02020603050405020304" pitchFamily="18" charset="0"/>
                <a:cs typeface="Times New Roman" panose="02020603050405020304" pitchFamily="18" charset="0"/>
              </a:rPr>
              <a:t>Tarp project – final review</a:t>
            </a:r>
          </a:p>
        </p:txBody>
      </p:sp>
      <p:sp>
        <p:nvSpPr>
          <p:cNvPr id="20" name="Rectangle 19">
            <a:extLst>
              <a:ext uri="{FF2B5EF4-FFF2-40B4-BE49-F238E27FC236}">
                <a16:creationId xmlns:a16="http://schemas.microsoft.com/office/drawing/2014/main" id="{E7C6334F-6411-41EC-AD7D-179EDD8B5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E6B02CEE-3AF8-4349-9B3E-8970E6DF62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3">
            <a:extLst>
              <a:ext uri="{FF2B5EF4-FFF2-40B4-BE49-F238E27FC236}">
                <a16:creationId xmlns:a16="http://schemas.microsoft.com/office/drawing/2014/main" id="{AAA01CF0-3FB5-44EB-B7DE-F2E86374C2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pic>
        <p:nvPicPr>
          <p:cNvPr id="6" name="Picture 5" descr="abstract image">
            <a:extLst>
              <a:ext uri="{FF2B5EF4-FFF2-40B4-BE49-F238E27FC236}">
                <a16:creationId xmlns:a16="http://schemas.microsoft.com/office/drawing/2014/main" id="{F1A8C364-94D4-4630-BAD0-78722F347055}"/>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448733" y="3081867"/>
            <a:ext cx="11260667" cy="3310466"/>
          </a:xfrm>
          <a:prstGeom prst="rect">
            <a:avLst/>
          </a:prstGeom>
        </p:spPr>
      </p:pic>
    </p:spTree>
    <p:extLst>
      <p:ext uri="{BB962C8B-B14F-4D97-AF65-F5344CB8AC3E}">
        <p14:creationId xmlns:p14="http://schemas.microsoft.com/office/powerpoint/2010/main" val="24758055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940115-3351-FB02-D838-0E20470E8B68}"/>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Literature review 4</a:t>
            </a:r>
          </a:p>
        </p:txBody>
      </p:sp>
      <p:sp>
        <p:nvSpPr>
          <p:cNvPr id="3" name="Content Placeholder 2">
            <a:extLst>
              <a:ext uri="{FF2B5EF4-FFF2-40B4-BE49-F238E27FC236}">
                <a16:creationId xmlns:a16="http://schemas.microsoft.com/office/drawing/2014/main" id="{1F659D68-2857-31A8-695F-05C40E69F12F}"/>
              </a:ext>
            </a:extLst>
          </p:cNvPr>
          <p:cNvSpPr>
            <a:spLocks noGrp="1"/>
          </p:cNvSpPr>
          <p:nvPr>
            <p:ph idx="1"/>
          </p:nvPr>
        </p:nvSpPr>
        <p:spPr>
          <a:xfrm>
            <a:off x="581192" y="1766047"/>
            <a:ext cx="11029616" cy="4567891"/>
          </a:xfrm>
        </p:spPr>
        <p:txBody>
          <a:bodyPr>
            <a:normAutofit/>
          </a:bodyPr>
          <a:lstStyle/>
          <a:p>
            <a:pPr algn="just"/>
            <a:r>
              <a:rPr lang="en-US" dirty="0">
                <a:latin typeface="Times New Roman" panose="02020603050405020304" pitchFamily="18" charset="0"/>
                <a:cs typeface="Times New Roman" panose="02020603050405020304" pitchFamily="18" charset="0"/>
              </a:rPr>
              <a:t>Nowadays the main reason anyone thinks about saving electrical energy in their houses alone is to save energy bills but there are many more reasons to save electrical energy beyond saving our wallet. Most of the energy resources we currently use are non-renewable sources of energy and on top of that they also cause tons of pollution. Roadside Street lights consume tons of energy every year and their energy inefficiency wastes a lot of it. IoT enables us to think and implement ideas which can save a lot of energy. One such idea as proposed by this article was an automatic highway lighting system which is designed to detect movement of vehicles on the road and accordingly turn ON and turn OFF the street lights ahead of the vehicles to save energy as compared to turning them on permanently.</a:t>
            </a:r>
          </a:p>
          <a:p>
            <a:pPr algn="just"/>
            <a:r>
              <a:rPr lang="en-US" dirty="0">
                <a:latin typeface="Times New Roman" panose="02020603050405020304" pitchFamily="18" charset="0"/>
                <a:cs typeface="Times New Roman" panose="02020603050405020304" pitchFamily="18" charset="0"/>
              </a:rPr>
              <a:t>Intensity control is also possible by Pulse Width Modulation to dynamically change the intensity of light and turn the light ON and OFF saving lots of energy. The existing systems are manually operated and in case of any manual failure the lights can stay ON even during daytime wasting energy and the timing of turning the lights ON also has to be done manually which is a very inconsistent and unreliable way of completing the said task. LDRs can be used to alter intensity alongside regulated power supply. Solar street lights can also be converted into smart automated street lights for more power saving and offers a cheap, long term, reliable and efficient way of saving energy.</a:t>
            </a:r>
          </a:p>
          <a:p>
            <a:pPr algn="l"/>
            <a:r>
              <a:rPr lang="en-IN" sz="1800" b="0" i="0" u="none" strike="noStrike" baseline="0" dirty="0">
                <a:latin typeface="Times New Roman" panose="02020603050405020304" pitchFamily="18" charset="0"/>
                <a:cs typeface="Times New Roman" panose="02020603050405020304" pitchFamily="18" charset="0"/>
                <a:hlinkClick r:id="rId2"/>
              </a:rPr>
              <a:t>https://www.irjmets.com/uploadedfiles/paper/issue_5_may_2022/23382/final/fin_irjmets1652953856.pdf</a:t>
            </a:r>
            <a:endParaRPr lang="en-IN" sz="1800" b="0" i="0" u="none" strike="noStrike" baseline="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261420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68191A-F843-1EAF-0C7B-CAC5E9A3A855}"/>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Components</a:t>
            </a:r>
          </a:p>
        </p:txBody>
      </p:sp>
      <p:sp>
        <p:nvSpPr>
          <p:cNvPr id="3" name="Content Placeholder 2">
            <a:extLst>
              <a:ext uri="{FF2B5EF4-FFF2-40B4-BE49-F238E27FC236}">
                <a16:creationId xmlns:a16="http://schemas.microsoft.com/office/drawing/2014/main" id="{12B59CC3-C7FE-AAC1-3970-618105637D9A}"/>
              </a:ext>
            </a:extLst>
          </p:cNvPr>
          <p:cNvSpPr>
            <a:spLocks noGrp="1"/>
          </p:cNvSpPr>
          <p:nvPr>
            <p:ph idx="1"/>
          </p:nvPr>
        </p:nvSpPr>
        <p:spPr/>
        <p:txBody>
          <a:bodyPr>
            <a:normAutofit fontScale="92500" lnSpcReduction="20000"/>
          </a:bodyPr>
          <a:lstStyle/>
          <a:p>
            <a:pPr algn="l"/>
            <a:r>
              <a:rPr lang="en-IN" sz="1800" b="0" i="0" u="none" strike="noStrike" baseline="0" dirty="0">
                <a:latin typeface="TimesNewRomanPSMT"/>
              </a:rPr>
              <a:t>Power Supply </a:t>
            </a:r>
          </a:p>
          <a:p>
            <a:pPr algn="l"/>
            <a:r>
              <a:rPr lang="en-IN" sz="1800" b="0" i="0" u="none" strike="noStrike" baseline="0" dirty="0">
                <a:latin typeface="TimesNewRomanPSMT"/>
              </a:rPr>
              <a:t>Voltage Regulator</a:t>
            </a:r>
          </a:p>
          <a:p>
            <a:pPr algn="l"/>
            <a:r>
              <a:rPr lang="en-IN" sz="1800" b="0" i="0" u="none" strike="noStrike" baseline="0" dirty="0">
                <a:latin typeface="TimesNewRomanPSMT"/>
              </a:rPr>
              <a:t>Rectifier</a:t>
            </a:r>
          </a:p>
          <a:p>
            <a:pPr algn="l"/>
            <a:r>
              <a:rPr lang="en-IN" sz="1800" b="0" i="0" u="none" strike="noStrike" baseline="0" dirty="0">
                <a:latin typeface="TimesNewRomanPSMT"/>
              </a:rPr>
              <a:t>Microcontroller (AT89c51)</a:t>
            </a:r>
          </a:p>
          <a:p>
            <a:pPr algn="l"/>
            <a:r>
              <a:rPr lang="en-IN" sz="1800" b="0" i="0" u="none" strike="noStrike" baseline="0" dirty="0">
                <a:latin typeface="TimesNewRomanPSMT"/>
              </a:rPr>
              <a:t>LED’s</a:t>
            </a:r>
          </a:p>
          <a:p>
            <a:pPr algn="l"/>
            <a:r>
              <a:rPr lang="en-IN" sz="1800" b="0" i="0" u="none" strike="noStrike" baseline="0" dirty="0">
                <a:latin typeface="TimesNewRomanPSMT"/>
              </a:rPr>
              <a:t>IR Transmitter</a:t>
            </a:r>
          </a:p>
          <a:p>
            <a:pPr algn="l"/>
            <a:r>
              <a:rPr lang="en-IN" sz="1800" b="0" i="0" u="none" strike="noStrike" baseline="0" dirty="0">
                <a:latin typeface="TimesNewRomanPSMT"/>
              </a:rPr>
              <a:t>IR Receiver</a:t>
            </a:r>
          </a:p>
          <a:p>
            <a:pPr algn="l"/>
            <a:r>
              <a:rPr lang="en-IN" sz="1800" b="0" i="0" u="none" strike="noStrike" baseline="0" dirty="0">
                <a:latin typeface="TimesNewRomanPSMT"/>
              </a:rPr>
              <a:t>Diode</a:t>
            </a:r>
          </a:p>
          <a:p>
            <a:pPr algn="l"/>
            <a:r>
              <a:rPr lang="en-IN" sz="1800" b="0" i="0" u="none" strike="noStrike" baseline="0" dirty="0">
                <a:latin typeface="TimesNewRomanPSMT"/>
              </a:rPr>
              <a:t>Resistors</a:t>
            </a:r>
          </a:p>
          <a:p>
            <a:pPr algn="l"/>
            <a:r>
              <a:rPr lang="en-IN" sz="1800" b="0" i="0" u="none" strike="noStrike" baseline="0" dirty="0">
                <a:latin typeface="TimesNewRomanPSMT"/>
              </a:rPr>
              <a:t>Capacitors</a:t>
            </a:r>
            <a:endParaRPr lang="en-IN" dirty="0"/>
          </a:p>
        </p:txBody>
      </p:sp>
    </p:spTree>
    <p:extLst>
      <p:ext uri="{BB962C8B-B14F-4D97-AF65-F5344CB8AC3E}">
        <p14:creationId xmlns:p14="http://schemas.microsoft.com/office/powerpoint/2010/main" val="10238123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2B4DAEA-743F-7C86-C1CA-6D5FEDFAE998}"/>
              </a:ext>
            </a:extLst>
          </p:cNvPr>
          <p:cNvPicPr>
            <a:picLocks noChangeAspect="1"/>
          </p:cNvPicPr>
          <p:nvPr/>
        </p:nvPicPr>
        <p:blipFill>
          <a:blip r:embed="rId2"/>
          <a:stretch>
            <a:fillRect/>
          </a:stretch>
        </p:blipFill>
        <p:spPr>
          <a:xfrm>
            <a:off x="3997308" y="157220"/>
            <a:ext cx="7765338" cy="6543560"/>
          </a:xfrm>
          <a:prstGeom prst="rect">
            <a:avLst/>
          </a:prstGeom>
        </p:spPr>
      </p:pic>
      <p:sp>
        <p:nvSpPr>
          <p:cNvPr id="8" name="Title 7">
            <a:extLst>
              <a:ext uri="{FF2B5EF4-FFF2-40B4-BE49-F238E27FC236}">
                <a16:creationId xmlns:a16="http://schemas.microsoft.com/office/drawing/2014/main" id="{10B74A28-0DED-2DE2-91B7-953E81AACB3C}"/>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BLOCK DIAGRAM</a:t>
            </a:r>
          </a:p>
        </p:txBody>
      </p:sp>
    </p:spTree>
    <p:extLst>
      <p:ext uri="{BB962C8B-B14F-4D97-AF65-F5344CB8AC3E}">
        <p14:creationId xmlns:p14="http://schemas.microsoft.com/office/powerpoint/2010/main" val="42876986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20A25-7A22-9CA0-7A50-4002855D268E}"/>
              </a:ext>
            </a:extLst>
          </p:cNvPr>
          <p:cNvSpPr>
            <a:spLocks noGrp="1"/>
          </p:cNvSpPr>
          <p:nvPr>
            <p:ph type="title"/>
          </p:nvPr>
        </p:nvSpPr>
        <p:spPr/>
        <p:txBody>
          <a:bodyPr/>
          <a:lstStyle/>
          <a:p>
            <a:r>
              <a:rPr lang="en-IN" dirty="0"/>
              <a:t>Code in </a:t>
            </a:r>
            <a:r>
              <a:rPr lang="en-IN" dirty="0" err="1"/>
              <a:t>kiel</a:t>
            </a:r>
            <a:r>
              <a:rPr lang="en-IN"/>
              <a:t> </a:t>
            </a:r>
          </a:p>
        </p:txBody>
      </p:sp>
    </p:spTree>
    <p:extLst>
      <p:ext uri="{BB962C8B-B14F-4D97-AF65-F5344CB8AC3E}">
        <p14:creationId xmlns:p14="http://schemas.microsoft.com/office/powerpoint/2010/main" val="37740221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1540288-B57D-7D30-1269-45376A50CB15}"/>
              </a:ext>
            </a:extLst>
          </p:cNvPr>
          <p:cNvPicPr>
            <a:picLocks noChangeAspect="1"/>
          </p:cNvPicPr>
          <p:nvPr/>
        </p:nvPicPr>
        <p:blipFill>
          <a:blip r:embed="rId2"/>
          <a:stretch>
            <a:fillRect/>
          </a:stretch>
        </p:blipFill>
        <p:spPr>
          <a:xfrm>
            <a:off x="218236" y="111167"/>
            <a:ext cx="11755528" cy="6635666"/>
          </a:xfrm>
          <a:prstGeom prst="rect">
            <a:avLst/>
          </a:prstGeom>
        </p:spPr>
      </p:pic>
    </p:spTree>
    <p:extLst>
      <p:ext uri="{BB962C8B-B14F-4D97-AF65-F5344CB8AC3E}">
        <p14:creationId xmlns:p14="http://schemas.microsoft.com/office/powerpoint/2010/main" val="25542634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388F4F7-8F0D-5A5F-9675-C9E02A96FA70}"/>
              </a:ext>
            </a:extLst>
          </p:cNvPr>
          <p:cNvPicPr>
            <a:picLocks noChangeAspect="1"/>
          </p:cNvPicPr>
          <p:nvPr/>
        </p:nvPicPr>
        <p:blipFill>
          <a:blip r:embed="rId2"/>
          <a:stretch>
            <a:fillRect/>
          </a:stretch>
        </p:blipFill>
        <p:spPr>
          <a:xfrm>
            <a:off x="230530" y="85165"/>
            <a:ext cx="11730940" cy="6651812"/>
          </a:xfrm>
          <a:prstGeom prst="rect">
            <a:avLst/>
          </a:prstGeom>
        </p:spPr>
      </p:pic>
    </p:spTree>
    <p:extLst>
      <p:ext uri="{BB962C8B-B14F-4D97-AF65-F5344CB8AC3E}">
        <p14:creationId xmlns:p14="http://schemas.microsoft.com/office/powerpoint/2010/main" val="18457261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0EE0938-C0AC-19CE-A233-82018C9631C2}"/>
              </a:ext>
            </a:extLst>
          </p:cNvPr>
          <p:cNvPicPr>
            <a:picLocks noChangeAspect="1"/>
          </p:cNvPicPr>
          <p:nvPr/>
        </p:nvPicPr>
        <p:blipFill>
          <a:blip r:embed="rId2"/>
          <a:stretch>
            <a:fillRect/>
          </a:stretch>
        </p:blipFill>
        <p:spPr>
          <a:xfrm>
            <a:off x="167902" y="87277"/>
            <a:ext cx="11856195" cy="6683445"/>
          </a:xfrm>
          <a:prstGeom prst="rect">
            <a:avLst/>
          </a:prstGeom>
        </p:spPr>
      </p:pic>
    </p:spTree>
    <p:extLst>
      <p:ext uri="{BB962C8B-B14F-4D97-AF65-F5344CB8AC3E}">
        <p14:creationId xmlns:p14="http://schemas.microsoft.com/office/powerpoint/2010/main" val="29007586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DC7451-3BCA-71E8-87AD-6765B497F177}"/>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working</a:t>
            </a:r>
          </a:p>
        </p:txBody>
      </p:sp>
      <p:sp>
        <p:nvSpPr>
          <p:cNvPr id="3" name="Content Placeholder 2">
            <a:extLst>
              <a:ext uri="{FF2B5EF4-FFF2-40B4-BE49-F238E27FC236}">
                <a16:creationId xmlns:a16="http://schemas.microsoft.com/office/drawing/2014/main" id="{5BFE3DA2-B9B2-B4A5-4CA4-29C3F5E143C1}"/>
              </a:ext>
            </a:extLst>
          </p:cNvPr>
          <p:cNvSpPr>
            <a:spLocks noGrp="1"/>
          </p:cNvSpPr>
          <p:nvPr>
            <p:ph idx="1"/>
          </p:nvPr>
        </p:nvSpPr>
        <p:spPr/>
        <p:txBody>
          <a:bodyPr/>
          <a:lstStyle/>
          <a:p>
            <a:r>
              <a:rPr lang="en-IN" dirty="0">
                <a:latin typeface="Times New Roman" panose="02020603050405020304" pitchFamily="18" charset="0"/>
                <a:cs typeface="Times New Roman" panose="02020603050405020304" pitchFamily="18" charset="0"/>
              </a:rPr>
              <a:t>So as seen in block diagram we are going to create the circuit using proteus and for the simulation we are using executed  code in </a:t>
            </a:r>
            <a:r>
              <a:rPr lang="en-IN" dirty="0" err="1">
                <a:latin typeface="Times New Roman" panose="02020603050405020304" pitchFamily="18" charset="0"/>
                <a:cs typeface="Times New Roman" panose="02020603050405020304" pitchFamily="18" charset="0"/>
              </a:rPr>
              <a:t>keil</a:t>
            </a:r>
            <a:r>
              <a:rPr lang="en-IN" dirty="0">
                <a:latin typeface="Times New Roman" panose="02020603050405020304" pitchFamily="18" charset="0"/>
                <a:cs typeface="Times New Roman" panose="02020603050405020304" pitchFamily="18" charset="0"/>
              </a:rPr>
              <a:t> software. As the vehicles reaches the sensor 1 </a:t>
            </a:r>
            <a:r>
              <a:rPr lang="en-US" dirty="0">
                <a:latin typeface="Times New Roman" panose="02020603050405020304" pitchFamily="18" charset="0"/>
                <a:cs typeface="Times New Roman" panose="02020603050405020304" pitchFamily="18" charset="0"/>
              </a:rPr>
              <a:t>lamp1 and lamp2 will turned on and when it reaches sensor2 lamp 2 and 3 will be turned on and lamp1 will be offed automatically. By this we can reduce electricity consumption.</a:t>
            </a:r>
          </a:p>
          <a:p>
            <a:r>
              <a:rPr lang="en-US" dirty="0">
                <a:latin typeface="Times New Roman" panose="02020603050405020304" pitchFamily="18" charset="0"/>
                <a:cs typeface="Times New Roman" panose="02020603050405020304" pitchFamily="18" charset="0"/>
              </a:rPr>
              <a:t>Consider we have any speed breaker on road, we have placed a Buzzer before the speed breaker and the light near the speed breaker will always be kept on. When the vehicle reaches sensor before the speed breaker, the Buzzer will be on &amp; this will alert the nearing vehicle.</a:t>
            </a:r>
          </a:p>
          <a:p>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9650579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15F7897-1A28-DEF4-0492-EECDA76EC8AF}"/>
              </a:ext>
            </a:extLst>
          </p:cNvPr>
          <p:cNvPicPr>
            <a:picLocks noChangeAspect="1"/>
          </p:cNvPicPr>
          <p:nvPr/>
        </p:nvPicPr>
        <p:blipFill>
          <a:blip r:embed="rId2"/>
          <a:stretch>
            <a:fillRect/>
          </a:stretch>
        </p:blipFill>
        <p:spPr>
          <a:xfrm>
            <a:off x="606593" y="167180"/>
            <a:ext cx="4781196" cy="6523639"/>
          </a:xfrm>
          <a:prstGeom prst="rect">
            <a:avLst/>
          </a:prstGeom>
        </p:spPr>
      </p:pic>
      <p:sp>
        <p:nvSpPr>
          <p:cNvPr id="6" name="Title 5">
            <a:extLst>
              <a:ext uri="{FF2B5EF4-FFF2-40B4-BE49-F238E27FC236}">
                <a16:creationId xmlns:a16="http://schemas.microsoft.com/office/drawing/2014/main" id="{4AC2BD44-2CEC-4892-4327-F571A8B8E544}"/>
              </a:ext>
            </a:extLst>
          </p:cNvPr>
          <p:cNvSpPr>
            <a:spLocks noGrp="1"/>
          </p:cNvSpPr>
          <p:nvPr>
            <p:ph type="title"/>
          </p:nvPr>
        </p:nvSpPr>
        <p:spPr>
          <a:xfrm>
            <a:off x="5585011" y="729658"/>
            <a:ext cx="6239435" cy="3734766"/>
          </a:xfrm>
        </p:spPr>
        <p:txBody>
          <a:bodyPr>
            <a:normAutofit/>
          </a:bodyPr>
          <a:lstStyle/>
          <a:p>
            <a:pPr marL="285750" indent="-285750" algn="just">
              <a:buFont typeface="Arial" panose="020B0604020202020204" pitchFamily="34" charset="0"/>
              <a:buChar char="•"/>
            </a:pPr>
            <a:r>
              <a:rPr lang="en-US" sz="1600" cap="none" dirty="0">
                <a:latin typeface="Times New Roman" panose="02020603050405020304" pitchFamily="18" charset="0"/>
                <a:cs typeface="Times New Roman" panose="02020603050405020304" pitchFamily="18" charset="0"/>
              </a:rPr>
              <a:t>This is the second implementation of our project model that is if the sun light intensity is very less(i.e. cloudy days) and also if ultrasonic sensor detects any object in its range then the street lights will glow. The street light intensity will be off when the sunlight light intensity is high and also if ultrasonic sensor doesn't detect any of the objects in its range which helps us to save energy</a:t>
            </a:r>
            <a:r>
              <a:rPr lang="en-US" sz="1600" dirty="0"/>
              <a:t>. </a:t>
            </a:r>
            <a:r>
              <a:rPr lang="en-US" sz="1600" cap="none" dirty="0">
                <a:latin typeface="Times New Roman" panose="02020603050405020304" pitchFamily="18" charset="0"/>
                <a:cs typeface="Times New Roman" panose="02020603050405020304" pitchFamily="18" charset="0"/>
              </a:rPr>
              <a:t>This method here we are going to simulate it in </a:t>
            </a:r>
            <a:r>
              <a:rPr lang="en-US" sz="1600" b="1" cap="none" dirty="0">
                <a:latin typeface="Times New Roman" panose="02020603050405020304" pitchFamily="18" charset="0"/>
                <a:cs typeface="Times New Roman" panose="02020603050405020304" pitchFamily="18" charset="0"/>
              </a:rPr>
              <a:t>TINKER CAD</a:t>
            </a:r>
            <a:endParaRPr lang="en-IN" sz="1600" b="1" dirty="0"/>
          </a:p>
        </p:txBody>
      </p:sp>
    </p:spTree>
    <p:extLst>
      <p:ext uri="{BB962C8B-B14F-4D97-AF65-F5344CB8AC3E}">
        <p14:creationId xmlns:p14="http://schemas.microsoft.com/office/powerpoint/2010/main" val="16610990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2871C5-1054-DFB9-9D5B-BCDA3E7CE682}"/>
              </a:ext>
            </a:extLst>
          </p:cNvPr>
          <p:cNvSpPr>
            <a:spLocks noGrp="1"/>
          </p:cNvSpPr>
          <p:nvPr>
            <p:ph type="title"/>
          </p:nvPr>
        </p:nvSpPr>
        <p:spPr/>
        <p:txBody>
          <a:bodyPr/>
          <a:lstStyle/>
          <a:p>
            <a:endParaRPr lang="en-IN"/>
          </a:p>
        </p:txBody>
      </p:sp>
      <p:pic>
        <p:nvPicPr>
          <p:cNvPr id="4" name="Picture 3">
            <a:extLst>
              <a:ext uri="{FF2B5EF4-FFF2-40B4-BE49-F238E27FC236}">
                <a16:creationId xmlns:a16="http://schemas.microsoft.com/office/drawing/2014/main" id="{FF3EB4CB-DABF-7B8E-1296-3BE5F0B888A2}"/>
              </a:ext>
            </a:extLst>
          </p:cNvPr>
          <p:cNvPicPr>
            <a:picLocks noChangeAspect="1"/>
          </p:cNvPicPr>
          <p:nvPr/>
        </p:nvPicPr>
        <p:blipFill>
          <a:blip r:embed="rId2"/>
          <a:stretch>
            <a:fillRect/>
          </a:stretch>
        </p:blipFill>
        <p:spPr>
          <a:xfrm>
            <a:off x="196497" y="119517"/>
            <a:ext cx="11799005" cy="6738483"/>
          </a:xfrm>
          <a:prstGeom prst="rect">
            <a:avLst/>
          </a:prstGeom>
        </p:spPr>
      </p:pic>
    </p:spTree>
    <p:extLst>
      <p:ext uri="{BB962C8B-B14F-4D97-AF65-F5344CB8AC3E}">
        <p14:creationId xmlns:p14="http://schemas.microsoft.com/office/powerpoint/2010/main" val="19837893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F692EF-E210-AB30-9904-3602BB8098C4}"/>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Group members</a:t>
            </a:r>
          </a:p>
        </p:txBody>
      </p:sp>
      <p:sp>
        <p:nvSpPr>
          <p:cNvPr id="3" name="Content Placeholder 2">
            <a:extLst>
              <a:ext uri="{FF2B5EF4-FFF2-40B4-BE49-F238E27FC236}">
                <a16:creationId xmlns:a16="http://schemas.microsoft.com/office/drawing/2014/main" id="{8D4212EB-B0B0-D4B9-562C-41CEB14083FE}"/>
              </a:ext>
            </a:extLst>
          </p:cNvPr>
          <p:cNvSpPr>
            <a:spLocks noGrp="1"/>
          </p:cNvSpPr>
          <p:nvPr>
            <p:ph idx="1"/>
          </p:nvPr>
        </p:nvSpPr>
        <p:spPr/>
        <p:txBody>
          <a:bodyPr/>
          <a:lstStyle/>
          <a:p>
            <a:r>
              <a:rPr lang="en-IN" dirty="0">
                <a:latin typeface="Times New Roman" panose="02020603050405020304" pitchFamily="18" charset="0"/>
                <a:cs typeface="Times New Roman" panose="02020603050405020304" pitchFamily="18" charset="0"/>
              </a:rPr>
              <a:t>19BEC0391- S ADITYA SAGAR </a:t>
            </a:r>
          </a:p>
          <a:p>
            <a:r>
              <a:rPr lang="en-IN" dirty="0">
                <a:latin typeface="Times New Roman" panose="02020603050405020304" pitchFamily="18" charset="0"/>
                <a:cs typeface="Times New Roman" panose="02020603050405020304" pitchFamily="18" charset="0"/>
              </a:rPr>
              <a:t>19BEC0458- J L V S SANTHOSH</a:t>
            </a:r>
          </a:p>
          <a:p>
            <a:r>
              <a:rPr lang="en-IN" dirty="0">
                <a:latin typeface="Times New Roman" panose="02020603050405020304" pitchFamily="18" charset="0"/>
                <a:cs typeface="Times New Roman" panose="02020603050405020304" pitchFamily="18" charset="0"/>
              </a:rPr>
              <a:t>19BEC0253- KOTHURU SAI PAVAN</a:t>
            </a:r>
          </a:p>
          <a:p>
            <a:r>
              <a:rPr lang="en-IN" dirty="0">
                <a:latin typeface="Times New Roman" panose="02020603050405020304" pitchFamily="18" charset="0"/>
                <a:cs typeface="Times New Roman" panose="02020603050405020304" pitchFamily="18" charset="0"/>
              </a:rPr>
              <a:t>19BEC0196- B V S R G S N ADITYA</a:t>
            </a:r>
          </a:p>
          <a:p>
            <a:r>
              <a:rPr lang="en-IN" dirty="0">
                <a:latin typeface="Times New Roman" panose="02020603050405020304" pitchFamily="18" charset="0"/>
                <a:cs typeface="Times New Roman" panose="02020603050405020304" pitchFamily="18" charset="0"/>
              </a:rPr>
              <a:t>19BEC0423- BASAVA PAVAN SRI RAM</a:t>
            </a:r>
          </a:p>
          <a:p>
            <a:pPr marL="0" indent="0">
              <a:buNone/>
            </a:pPr>
            <a:endParaRPr lang="en-IN" dirty="0"/>
          </a:p>
        </p:txBody>
      </p:sp>
    </p:spTree>
    <p:extLst>
      <p:ext uri="{BB962C8B-B14F-4D97-AF65-F5344CB8AC3E}">
        <p14:creationId xmlns:p14="http://schemas.microsoft.com/office/powerpoint/2010/main" val="303817184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D30D571-AFD2-BB1E-613A-264CEECC867C}"/>
              </a:ext>
            </a:extLst>
          </p:cNvPr>
          <p:cNvPicPr>
            <a:picLocks noChangeAspect="1"/>
          </p:cNvPicPr>
          <p:nvPr/>
        </p:nvPicPr>
        <p:blipFill>
          <a:blip r:embed="rId2"/>
          <a:stretch>
            <a:fillRect/>
          </a:stretch>
        </p:blipFill>
        <p:spPr>
          <a:xfrm>
            <a:off x="191750" y="84354"/>
            <a:ext cx="11808499" cy="6689292"/>
          </a:xfrm>
          <a:prstGeom prst="rect">
            <a:avLst/>
          </a:prstGeom>
        </p:spPr>
      </p:pic>
    </p:spTree>
    <p:extLst>
      <p:ext uri="{BB962C8B-B14F-4D97-AF65-F5344CB8AC3E}">
        <p14:creationId xmlns:p14="http://schemas.microsoft.com/office/powerpoint/2010/main" val="17259381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07EE9D7-FAC1-E3D7-F341-1208A1DACD56}"/>
              </a:ext>
            </a:extLst>
          </p:cNvPr>
          <p:cNvPicPr>
            <a:picLocks noChangeAspect="1"/>
          </p:cNvPicPr>
          <p:nvPr/>
        </p:nvPicPr>
        <p:blipFill>
          <a:blip r:embed="rId2"/>
          <a:stretch>
            <a:fillRect/>
          </a:stretch>
        </p:blipFill>
        <p:spPr>
          <a:xfrm>
            <a:off x="305642" y="82412"/>
            <a:ext cx="11580715" cy="6693175"/>
          </a:xfrm>
          <a:prstGeom prst="rect">
            <a:avLst/>
          </a:prstGeom>
        </p:spPr>
      </p:pic>
    </p:spTree>
    <p:extLst>
      <p:ext uri="{BB962C8B-B14F-4D97-AF65-F5344CB8AC3E}">
        <p14:creationId xmlns:p14="http://schemas.microsoft.com/office/powerpoint/2010/main" val="19274732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562972-3449-42D1-8185-B4BEFD52AB44}"/>
              </a:ext>
            </a:extLst>
          </p:cNvPr>
          <p:cNvSpPr>
            <a:spLocks noGrp="1"/>
          </p:cNvSpPr>
          <p:nvPr>
            <p:ph type="title"/>
          </p:nvPr>
        </p:nvSpPr>
        <p:spPr/>
        <p:txBody>
          <a:bodyPr/>
          <a:lstStyle/>
          <a:p>
            <a:r>
              <a:rPr lang="en-US" dirty="0"/>
              <a:t>Title Lorem Ipsum Dolor Sit Amet</a:t>
            </a:r>
          </a:p>
        </p:txBody>
      </p:sp>
      <p:sp>
        <p:nvSpPr>
          <p:cNvPr id="5" name="Content Placeholder 4">
            <a:extLst>
              <a:ext uri="{FF2B5EF4-FFF2-40B4-BE49-F238E27FC236}">
                <a16:creationId xmlns:a16="http://schemas.microsoft.com/office/drawing/2014/main" id="{2465C80F-3319-2FC4-9B0C-B8D1048E475A}"/>
              </a:ext>
            </a:extLst>
          </p:cNvPr>
          <p:cNvSpPr>
            <a:spLocks noGrp="1"/>
          </p:cNvSpPr>
          <p:nvPr>
            <p:ph idx="1"/>
          </p:nvPr>
        </p:nvSpPr>
        <p:spPr/>
        <p:txBody>
          <a:bodyPr/>
          <a:lstStyle/>
          <a:p>
            <a:endParaRPr lang="en-IN"/>
          </a:p>
        </p:txBody>
      </p:sp>
      <p:graphicFrame>
        <p:nvGraphicFramePr>
          <p:cNvPr id="6" name="Content Placeholder 2" descr="timeline">
            <a:extLst>
              <a:ext uri="{FF2B5EF4-FFF2-40B4-BE49-F238E27FC236}">
                <a16:creationId xmlns:a16="http://schemas.microsoft.com/office/drawing/2014/main" id="{DD255EFF-1146-6BDD-CA23-F86F7B9A58EF}"/>
              </a:ext>
            </a:extLst>
          </p:cNvPr>
          <p:cNvGraphicFramePr>
            <a:graphicFrameLocks/>
          </p:cNvGraphicFramePr>
          <p:nvPr>
            <p:extLst>
              <p:ext uri="{D42A27DB-BD31-4B8C-83A1-F6EECF244321}">
                <p14:modId xmlns:p14="http://schemas.microsoft.com/office/powerpoint/2010/main" val="106069546"/>
              </p:ext>
            </p:extLst>
          </p:nvPr>
        </p:nvGraphicFramePr>
        <p:xfrm>
          <a:off x="581025" y="2341563"/>
          <a:ext cx="11029950" cy="363378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637846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6ED81F-108B-2140-8D80-A16CD62F02E5}"/>
              </a:ext>
            </a:extLst>
          </p:cNvPr>
          <p:cNvSpPr>
            <a:spLocks noGrp="1"/>
          </p:cNvSpPr>
          <p:nvPr>
            <p:ph type="title"/>
          </p:nvPr>
        </p:nvSpPr>
        <p:spPr>
          <a:xfrm>
            <a:off x="581192" y="755944"/>
            <a:ext cx="11029616" cy="1188720"/>
          </a:xfrm>
        </p:spPr>
        <p:txBody>
          <a:bodyPr/>
          <a:lstStyle/>
          <a:p>
            <a:r>
              <a:rPr lang="en-IN" b="1" dirty="0">
                <a:latin typeface="Times New Roman" panose="02020603050405020304" pitchFamily="18" charset="0"/>
                <a:cs typeface="Times New Roman" panose="02020603050405020304" pitchFamily="18" charset="0"/>
              </a:rPr>
              <a:t>ABSTRACT</a:t>
            </a:r>
          </a:p>
        </p:txBody>
      </p:sp>
      <p:sp>
        <p:nvSpPr>
          <p:cNvPr id="3" name="Content Placeholder 2">
            <a:extLst>
              <a:ext uri="{FF2B5EF4-FFF2-40B4-BE49-F238E27FC236}">
                <a16:creationId xmlns:a16="http://schemas.microsoft.com/office/drawing/2014/main" id="{83397C8D-F358-D8C0-232E-B09B60EDE0DF}"/>
              </a:ext>
            </a:extLst>
          </p:cNvPr>
          <p:cNvSpPr>
            <a:spLocks noGrp="1"/>
          </p:cNvSpPr>
          <p:nvPr>
            <p:ph idx="1"/>
          </p:nvPr>
        </p:nvSpPr>
        <p:spPr/>
        <p:txBody>
          <a:bodyPr/>
          <a:lstStyle/>
          <a:p>
            <a:r>
              <a:rPr lang="en-IN" dirty="0">
                <a:latin typeface="Times New Roman" panose="02020603050405020304" pitchFamily="18" charset="0"/>
                <a:cs typeface="Times New Roman" panose="02020603050405020304" pitchFamily="18" charset="0"/>
              </a:rPr>
              <a:t> we all see the lights on the highway or on a Long Straight Road (L.S.R) glow all night even there is no vehicle passing through and we might not no, but there is a lot of energy wastage that is being used by the street lights unnecessarily.</a:t>
            </a:r>
            <a:r>
              <a:rPr lang="en-US" dirty="0">
                <a:latin typeface="Times New Roman" panose="02020603050405020304" pitchFamily="18" charset="0"/>
                <a:cs typeface="Times New Roman" panose="02020603050405020304" pitchFamily="18" charset="0"/>
              </a:rPr>
              <a:t>The project that our group is working is designed to detect vehicle movement on highways or on LSR’s to switch ON only a block of street lights ahead of it (vehicle), and to switch OFF the trailing lights to save energy</a:t>
            </a:r>
            <a:r>
              <a:rPr lang="en-IN" dirty="0">
                <a:latin typeface="Times New Roman" panose="02020603050405020304" pitchFamily="18" charset="0"/>
                <a:cs typeface="Times New Roman" panose="02020603050405020304" pitchFamily="18" charset="0"/>
              </a:rPr>
              <a:t> </a:t>
            </a:r>
          </a:p>
          <a:p>
            <a:r>
              <a:rPr lang="en-IN" dirty="0">
                <a:latin typeface="Times New Roman" panose="02020603050405020304" pitchFamily="18" charset="0"/>
                <a:cs typeface="Times New Roman" panose="02020603050405020304" pitchFamily="18" charset="0"/>
              </a:rPr>
              <a:t>In general our project proposes a solution for energy conservation</a:t>
            </a: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pPr marL="0" indent="0">
              <a:buNone/>
            </a:pPr>
            <a:r>
              <a:rPr lang="en-IN"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168639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E57D8-556A-7DC4-8295-25A2CC5F977E}"/>
              </a:ext>
            </a:extLst>
          </p:cNvPr>
          <p:cNvSpPr>
            <a:spLocks noGrp="1"/>
          </p:cNvSpPr>
          <p:nvPr>
            <p:ph type="title"/>
          </p:nvPr>
        </p:nvSpPr>
        <p:spPr/>
        <p:txBody>
          <a:bodyPr/>
          <a:lstStyle/>
          <a:p>
            <a:r>
              <a:rPr lang="en-IN" b="1" dirty="0">
                <a:latin typeface="Times New Roman" panose="02020603050405020304" pitchFamily="18" charset="0"/>
                <a:cs typeface="Times New Roman" panose="02020603050405020304" pitchFamily="18" charset="0"/>
              </a:rPr>
              <a:t>INTRODUCTION/ DEFINING PROJECT</a:t>
            </a:r>
          </a:p>
        </p:txBody>
      </p:sp>
      <p:sp>
        <p:nvSpPr>
          <p:cNvPr id="3" name="Content Placeholder 2">
            <a:extLst>
              <a:ext uri="{FF2B5EF4-FFF2-40B4-BE49-F238E27FC236}">
                <a16:creationId xmlns:a16="http://schemas.microsoft.com/office/drawing/2014/main" id="{DE21C05D-6E5B-ADAC-02D5-FB4B71251139}"/>
              </a:ext>
            </a:extLst>
          </p:cNvPr>
          <p:cNvSpPr>
            <a:spLocks noGrp="1"/>
          </p:cNvSpPr>
          <p:nvPr>
            <p:ph idx="1"/>
          </p:nvPr>
        </p:nvSpPr>
        <p:spPr/>
        <p:txBody>
          <a:bodyPr/>
          <a:lstStyle/>
          <a:p>
            <a:pPr algn="l"/>
            <a:r>
              <a:rPr lang="en-US" dirty="0">
                <a:latin typeface="Times New Roman" panose="02020603050405020304" pitchFamily="18" charset="0"/>
                <a:cs typeface="Times New Roman" panose="02020603050405020304" pitchFamily="18" charset="0"/>
              </a:rPr>
              <a:t>The project that our group is working is designed to detect vehicle movement on highways or on LSR’s to switch ON only a block of street lights ahead of it (vehicle), and to switch OFF the trailing lights automatically to save energy</a:t>
            </a:r>
            <a:r>
              <a:rPr lang="en-IN" dirty="0">
                <a:latin typeface="Times New Roman" panose="02020603050405020304" pitchFamily="18" charset="0"/>
                <a:cs typeface="Times New Roman" panose="02020603050405020304" pitchFamily="18" charset="0"/>
              </a:rPr>
              <a:t>.</a:t>
            </a:r>
            <a:r>
              <a:rPr lang="en-US" sz="1800" b="0" i="0" u="none" strike="noStrike" baseline="0" dirty="0">
                <a:latin typeface="TimesNewRomanPSMT"/>
              </a:rPr>
              <a:t> So when there are no vehicles on the highway, then all the lights remain OFF.</a:t>
            </a:r>
          </a:p>
          <a:p>
            <a:pPr algn="l"/>
            <a:r>
              <a:rPr lang="en-US" sz="1800" b="0" i="0" u="none" strike="noStrike" baseline="0" dirty="0">
                <a:latin typeface="TimesNewRomanPSMT"/>
              </a:rPr>
              <a:t>However, there is another mode of operation where instead of switching OFF the lights completely, they remain ON with 10% of the maximum intensity of the light. As the vehicle approaches, the block of street lights switch to 100% intensity and then as the vehicle passes by, the trailing lights revert back to 10% intensity again </a:t>
            </a:r>
          </a:p>
          <a:p>
            <a:pPr algn="l"/>
            <a:endParaRPr lang="en-US" sz="1800" b="0" i="0" u="none" strike="noStrike" baseline="0" dirty="0">
              <a:latin typeface="TimesNewRomanPSMT"/>
            </a:endParaRPr>
          </a:p>
          <a:p>
            <a:pPr algn="l"/>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008067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562972-3449-42D1-8185-B4BEFD52AB44}"/>
              </a:ext>
            </a:extLst>
          </p:cNvPr>
          <p:cNvSpPr>
            <a:spLocks noGrp="1"/>
          </p:cNvSpPr>
          <p:nvPr>
            <p:ph type="title"/>
          </p:nvPr>
        </p:nvSpPr>
        <p:spPr/>
        <p:txBody>
          <a:bodyPr/>
          <a:lstStyle/>
          <a:p>
            <a:r>
              <a:rPr lang="en-US" b="1" dirty="0">
                <a:latin typeface="Times New Roman" panose="02020603050405020304" pitchFamily="18" charset="0"/>
                <a:cs typeface="Times New Roman" panose="02020603050405020304" pitchFamily="18" charset="0"/>
              </a:rPr>
              <a:t>Road map of the project</a:t>
            </a:r>
          </a:p>
        </p:txBody>
      </p:sp>
      <p:graphicFrame>
        <p:nvGraphicFramePr>
          <p:cNvPr id="4" name="Content Placeholder 2" descr="timeline">
            <a:extLst>
              <a:ext uri="{FF2B5EF4-FFF2-40B4-BE49-F238E27FC236}">
                <a16:creationId xmlns:a16="http://schemas.microsoft.com/office/drawing/2014/main" id="{FF3F0D82-0AA6-45C3-8367-955CBFA02ED6}"/>
              </a:ext>
            </a:extLst>
          </p:cNvPr>
          <p:cNvGraphicFramePr>
            <a:graphicFrameLocks noGrp="1"/>
          </p:cNvGraphicFramePr>
          <p:nvPr>
            <p:ph idx="1"/>
          </p:nvPr>
        </p:nvGraphicFramePr>
        <p:xfrm>
          <a:off x="581025" y="2341563"/>
          <a:ext cx="11029950" cy="363378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993923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8D2F21-C361-F89F-CBAB-EBAAB22AC003}"/>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PROBLEM STATEMENT</a:t>
            </a:r>
          </a:p>
        </p:txBody>
      </p:sp>
      <p:sp>
        <p:nvSpPr>
          <p:cNvPr id="3" name="Content Placeholder 2">
            <a:extLst>
              <a:ext uri="{FF2B5EF4-FFF2-40B4-BE49-F238E27FC236}">
                <a16:creationId xmlns:a16="http://schemas.microsoft.com/office/drawing/2014/main" id="{19BF4821-AC0B-6379-E814-7BFE0595859C}"/>
              </a:ext>
            </a:extLst>
          </p:cNvPr>
          <p:cNvSpPr>
            <a:spLocks noGrp="1"/>
          </p:cNvSpPr>
          <p:nvPr>
            <p:ph idx="1"/>
          </p:nvPr>
        </p:nvSpPr>
        <p:spPr>
          <a:xfrm>
            <a:off x="581193" y="2018134"/>
            <a:ext cx="11261183" cy="4436454"/>
          </a:xfrm>
        </p:spPr>
        <p:txBody>
          <a:bodyPr/>
          <a:lstStyle/>
          <a:p>
            <a:r>
              <a:rPr lang="en-US" dirty="0">
                <a:latin typeface="Times New Roman" panose="02020603050405020304" pitchFamily="18" charset="0"/>
                <a:cs typeface="Times New Roman" panose="02020603050405020304" pitchFamily="18" charset="0"/>
              </a:rPr>
              <a:t>This proposed system provides a solution for energy saving. This is achieved by sensing an approaching vehicle and then switches ON a block of street lights ahead of the vehicle. As the vehicle passes by, the trailing lights switch OFF automatically. Thus, we save a lot of energy. So when there are no vehicles on the highway, then all the lights remain OFF. However, there is another mode of operation where instead of switching OFF the lights completely, they remain ON with 10% of the maximum intensity of the light. As the vehicle approaches, the block of street lights switch to 100% intensity and then as the vehicle passes by, the trailing lights revert back to 10% intensity again. High intensity discharge lamp (HID) presently used for urban street light are based on principle of gas discharge, thus the intensity is not controllable by any voltage reduction. White Light Emitting Diode (LED) based lamps are soon replacing the HID lamps in street light. Intensity control is also possible by Pulse Width Modulation (PWM) generated by the microcontroller. Sensors used on either side of the road senses vehicle movement and sends logic commands to microcontroller to switch ON/OFF the LEDs. Thus this way of dynamically changing intensity ON/OFF helps in saving a lot of energy</a:t>
            </a:r>
            <a:r>
              <a:rPr lang="en-US" dirty="0"/>
              <a:t>.</a:t>
            </a:r>
            <a:endParaRPr lang="en-IN" dirty="0"/>
          </a:p>
          <a:p>
            <a:pPr marL="0" indent="0">
              <a:buNone/>
            </a:pPr>
            <a:endParaRPr lang="en-IN" dirty="0"/>
          </a:p>
        </p:txBody>
      </p:sp>
    </p:spTree>
    <p:extLst>
      <p:ext uri="{BB962C8B-B14F-4D97-AF65-F5344CB8AC3E}">
        <p14:creationId xmlns:p14="http://schemas.microsoft.com/office/powerpoint/2010/main" val="42695161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682C0-0F20-67F3-E29D-DC37E3C7C9F8}"/>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LITERATURE REVIEW 1</a:t>
            </a:r>
          </a:p>
        </p:txBody>
      </p:sp>
      <p:sp>
        <p:nvSpPr>
          <p:cNvPr id="3" name="Content Placeholder 2">
            <a:extLst>
              <a:ext uri="{FF2B5EF4-FFF2-40B4-BE49-F238E27FC236}">
                <a16:creationId xmlns:a16="http://schemas.microsoft.com/office/drawing/2014/main" id="{A8F986BE-57F0-0F83-1110-1697A02CD5D6}"/>
              </a:ext>
            </a:extLst>
          </p:cNvPr>
          <p:cNvSpPr>
            <a:spLocks noGrp="1"/>
          </p:cNvSpPr>
          <p:nvPr>
            <p:ph idx="1"/>
          </p:nvPr>
        </p:nvSpPr>
        <p:spPr/>
        <p:txBody>
          <a:bodyPr/>
          <a:lstStyle/>
          <a:p>
            <a:pPr algn="just"/>
            <a:r>
              <a:rPr lang="en-US" dirty="0">
                <a:latin typeface="Times New Roman" panose="02020603050405020304" pitchFamily="18" charset="0"/>
                <a:cs typeface="Times New Roman" panose="02020603050405020304" pitchFamily="18" charset="0"/>
              </a:rPr>
              <a:t>This papers mainly aims at saving energy by detecting the vehicle movement on highways and switching on the block of street light ahead of it and simultaneously switching off the trailing lights. This project requires a sensor to detect the day and night and an array of piezoelectric sensors to detect the vehicle movements and accordingly switching on the lights ahead of it. So when there are no vehicles on the highway, then all the lights remains off. Sensors used on either side of the road senses vehicle movement and sends logic commands to microcontroller to change the intensity of the lamps accordingly. Thus this way of dynamically changing intensity helps in saving a lot of energy. The aim of smart street lights is to save energy, and to save cost. In our project we make use of the piezoelectric sensors, which is cost effective. ZIGBEE technology is used to communicate between the lights and internet of things to calculate parameters as well as store the information about the vehicles</a:t>
            </a:r>
          </a:p>
          <a:p>
            <a:r>
              <a:rPr lang="en-IN" dirty="0">
                <a:latin typeface="Times New Roman" panose="02020603050405020304" pitchFamily="18" charset="0"/>
                <a:cs typeface="Times New Roman" panose="02020603050405020304" pitchFamily="18" charset="0"/>
                <a:hlinkClick r:id="rId2"/>
              </a:rPr>
              <a:t>https://ieeexplore.ieee.org/abstract/document/8067855</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276228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AEB549-49FB-6882-4A7B-D23251F75AC2}"/>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Literature review 2</a:t>
            </a:r>
          </a:p>
        </p:txBody>
      </p:sp>
      <p:sp>
        <p:nvSpPr>
          <p:cNvPr id="3" name="Content Placeholder 2">
            <a:extLst>
              <a:ext uri="{FF2B5EF4-FFF2-40B4-BE49-F238E27FC236}">
                <a16:creationId xmlns:a16="http://schemas.microsoft.com/office/drawing/2014/main" id="{078B1770-BE9F-AACB-FE2E-1D4A00ADF8B7}"/>
              </a:ext>
            </a:extLst>
          </p:cNvPr>
          <p:cNvSpPr>
            <a:spLocks noGrp="1"/>
          </p:cNvSpPr>
          <p:nvPr>
            <p:ph idx="1"/>
          </p:nvPr>
        </p:nvSpPr>
        <p:spPr>
          <a:xfrm>
            <a:off x="581192" y="1890876"/>
            <a:ext cx="11029616" cy="4084474"/>
          </a:xfrm>
        </p:spPr>
        <p:txBody>
          <a:bodyPr>
            <a:normAutofit/>
          </a:bodyPr>
          <a:lstStyle/>
          <a:p>
            <a:pPr algn="just"/>
            <a:r>
              <a:rPr lang="en-US" b="0" i="0" dirty="0">
                <a:solidFill>
                  <a:srgbClr val="333333"/>
                </a:solidFill>
                <a:effectLst/>
                <a:latin typeface="Times New Roman" panose="02020603050405020304" pitchFamily="18" charset="0"/>
                <a:cs typeface="Times New Roman" panose="02020603050405020304" pitchFamily="18" charset="0"/>
              </a:rPr>
              <a:t>This paper concerned with the development and implementation of smart street lighting control system based using Led lamp and Lora Wireless communication. Currently, a traditional street lights are automatically turn on or off based on timer or day/night sensor. Recently, the conventional light sources are replaced by Led, the street lighting system integrates with technology and control capabilities to reduce energy costs for every city this paper gives us the idea about the street lighting system using </a:t>
            </a:r>
            <a:r>
              <a:rPr lang="en-US" b="0" i="0" dirty="0" err="1">
                <a:solidFill>
                  <a:srgbClr val="333333"/>
                </a:solidFill>
                <a:effectLst/>
                <a:latin typeface="Times New Roman" panose="02020603050405020304" pitchFamily="18" charset="0"/>
                <a:cs typeface="Times New Roman" panose="02020603050405020304" pitchFamily="18" charset="0"/>
              </a:rPr>
              <a:t>LoRaWAN</a:t>
            </a:r>
            <a:r>
              <a:rPr lang="en-US" b="0" i="0" dirty="0">
                <a:solidFill>
                  <a:srgbClr val="333333"/>
                </a:solidFill>
                <a:effectLst/>
                <a:latin typeface="Times New Roman" panose="02020603050405020304" pitchFamily="18" charset="0"/>
                <a:cs typeface="Times New Roman" panose="02020603050405020304" pitchFamily="18" charset="0"/>
              </a:rPr>
              <a:t> data transmission technology introducing outstanding features like energy savings, long lifetime, high reliability, pure light color, fast response, and friendliness to the environment. Furthermore, the intensity of the LED can be controlled easily. In this paper, the smart lighting system is designed to control and monitor devices via wireless transmission frequencies below 1 GHz. </a:t>
            </a:r>
          </a:p>
          <a:p>
            <a:pPr algn="just"/>
            <a:r>
              <a:rPr lang="en-IN" dirty="0">
                <a:latin typeface="Times New Roman" panose="02020603050405020304" pitchFamily="18" charset="0"/>
                <a:cs typeface="Times New Roman" panose="02020603050405020304" pitchFamily="18" charset="0"/>
                <a:hlinkClick r:id="rId2"/>
              </a:rPr>
              <a:t>https://ieeexplore.ieee.org/document/8921028</a:t>
            </a:r>
            <a:endParaRPr lang="en-IN" dirty="0">
              <a:latin typeface="Times New Roman" panose="02020603050405020304" pitchFamily="18" charset="0"/>
              <a:cs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4259929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B41CC1-C26C-2102-742C-93D52BD1CDF9}"/>
              </a:ext>
            </a:extLst>
          </p:cNvPr>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Literature review 3</a:t>
            </a:r>
          </a:p>
        </p:txBody>
      </p:sp>
      <p:sp>
        <p:nvSpPr>
          <p:cNvPr id="3" name="Content Placeholder 2">
            <a:extLst>
              <a:ext uri="{FF2B5EF4-FFF2-40B4-BE49-F238E27FC236}">
                <a16:creationId xmlns:a16="http://schemas.microsoft.com/office/drawing/2014/main" id="{205CD8A4-F0C7-3E7F-DB8F-A709273C185E}"/>
              </a:ext>
            </a:extLst>
          </p:cNvPr>
          <p:cNvSpPr>
            <a:spLocks noGrp="1"/>
          </p:cNvSpPr>
          <p:nvPr>
            <p:ph idx="1"/>
          </p:nvPr>
        </p:nvSpPr>
        <p:spPr/>
        <p:txBody>
          <a:bodyPr/>
          <a:lstStyle/>
          <a:p>
            <a:pPr algn="just"/>
            <a:r>
              <a:rPr lang="en-US" dirty="0">
                <a:latin typeface="Times New Roman" panose="02020603050405020304" pitchFamily="18" charset="0"/>
                <a:cs typeface="Times New Roman" panose="02020603050405020304" pitchFamily="18" charset="0"/>
              </a:rPr>
              <a:t>This paper introduces a smart street light controlling system to boost energy efficiency of the city. Now a days people are so busy that they rarely find the time to switch OFF the light when it has no use. This results in consumption of lot of energy. This paper proposes the system where street light changed to ON state in the evening before sun sets and they are switched off in the morning after sunrise when there is enough light on the street. This leads to reduce of energy consumption. In this system the movement of vehicle and human is detected on highways to switch on a chunk of street light ahead of it and switch off the trailing lights. This is achieved by processing the image of the object and sending control message to the street light block. Additional feature of the system such as using a suitable sensors of the detection of failed street light and then sending the SMS to control authority using GSM mode to take appropriate action regarding failure </a:t>
            </a:r>
          </a:p>
          <a:p>
            <a:r>
              <a:rPr lang="en-US"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hlinkClick r:id="rId2"/>
              </a:rPr>
              <a:t>https://ieeexplore.ieee.org/abstract/document/8058303</a:t>
            </a:r>
            <a:endParaRPr lang="en-US" dirty="0">
              <a:latin typeface="Times New Roman" panose="02020603050405020304" pitchFamily="18" charset="0"/>
              <a:cs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3349691498"/>
      </p:ext>
    </p:extLst>
  </p:cSld>
  <p:clrMapOvr>
    <a:masterClrMapping/>
  </p:clrMapOvr>
</p:sld>
</file>

<file path=ppt/theme/theme1.xml><?xml version="1.0" encoding="utf-8"?>
<a:theme xmlns:a="http://schemas.openxmlformats.org/drawingml/2006/main" name="DividendVTI">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41E7CA09-9778-4414-AE97-8064B12DA30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27BD4C1-B6B1-4715-ABF9-E660A51A4EA0}">
  <ds:schemaRefs>
    <ds:schemaRef ds:uri="http://schemas.microsoft.com/sharepoint/v3/contenttype/forms"/>
  </ds:schemaRefs>
</ds:datastoreItem>
</file>

<file path=customXml/itemProps3.xml><?xml version="1.0" encoding="utf-8"?>
<ds:datastoreItem xmlns:ds="http://schemas.openxmlformats.org/officeDocument/2006/customXml" ds:itemID="{8D289AE2-D2AE-49D1-AFAC-3A79F6794255}">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{C1AFDFE4-9188-41A2-8316-55F72E44E674}tf33552983_win32</Template>
  <TotalTime>6174</TotalTime>
  <Words>1701</Words>
  <Application>Microsoft Office PowerPoint</Application>
  <PresentationFormat>Widescreen</PresentationFormat>
  <Paragraphs>71</Paragraphs>
  <Slides>22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22</vt:i4>
      </vt:variant>
    </vt:vector>
  </HeadingPairs>
  <TitlesOfParts>
    <vt:vector size="29" baseType="lpstr">
      <vt:lpstr>Arial</vt:lpstr>
      <vt:lpstr>Franklin Gothic Book</vt:lpstr>
      <vt:lpstr>Franklin Gothic Demi</vt:lpstr>
      <vt:lpstr>Times New Roman</vt:lpstr>
      <vt:lpstr>TimesNewRomanPSMT</vt:lpstr>
      <vt:lpstr>Wingdings 2</vt:lpstr>
      <vt:lpstr>DividendVTI</vt:lpstr>
      <vt:lpstr>Smart street light based on vehicle movement</vt:lpstr>
      <vt:lpstr>Group members</vt:lpstr>
      <vt:lpstr>ABSTRACT</vt:lpstr>
      <vt:lpstr>INTRODUCTION/ DEFINING PROJECT</vt:lpstr>
      <vt:lpstr>Road map of the project</vt:lpstr>
      <vt:lpstr>PROBLEM STATEMENT</vt:lpstr>
      <vt:lpstr>LITERATURE REVIEW 1</vt:lpstr>
      <vt:lpstr>Literature review 2</vt:lpstr>
      <vt:lpstr>Literature review 3</vt:lpstr>
      <vt:lpstr>Literature review 4</vt:lpstr>
      <vt:lpstr>Components</vt:lpstr>
      <vt:lpstr>BLOCK DIAGRAM</vt:lpstr>
      <vt:lpstr>Code in kiel </vt:lpstr>
      <vt:lpstr>PowerPoint Presentation</vt:lpstr>
      <vt:lpstr>PowerPoint Presentation</vt:lpstr>
      <vt:lpstr>PowerPoint Presentation</vt:lpstr>
      <vt:lpstr>working</vt:lpstr>
      <vt:lpstr>This is the second implementation of our project model that is if the sun light intensity is very less(i.e. cloudy days) and also if ultrasonic sensor detects any object in its range then the street lights will glow. The street light intensity will be off when the sunlight light intensity is high and also if ultrasonic sensor doesn't detect any of the objects in its range which helps us to save energy. This method here we are going to simulate it in TINKER CAD</vt:lpstr>
      <vt:lpstr>PowerPoint Presentation</vt:lpstr>
      <vt:lpstr>PowerPoint Presentation</vt:lpstr>
      <vt:lpstr>PowerPoint Presentation</vt:lpstr>
      <vt:lpstr>Title Lorem Ipsum Dolor Sit Amet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 street light based on vehicle movement</dc:title>
  <dc:creator>BASAVA PAVAN SRI RAM</dc:creator>
  <cp:lastModifiedBy>BASAVA PAVAN SRI RAM</cp:lastModifiedBy>
  <cp:revision>3</cp:revision>
  <dcterms:created xsi:type="dcterms:W3CDTF">2022-08-02T16:29:43Z</dcterms:created>
  <dcterms:modified xsi:type="dcterms:W3CDTF">2022-08-26T06:02:18Z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